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60"/>
  </p:notesMasterIdLst>
  <p:sldIdLst>
    <p:sldId id="256" r:id="rId2"/>
    <p:sldId id="257" r:id="rId3"/>
    <p:sldId id="258" r:id="rId4"/>
    <p:sldId id="259" r:id="rId5"/>
    <p:sldId id="260" r:id="rId6"/>
    <p:sldId id="261" r:id="rId7"/>
    <p:sldId id="262" r:id="rId8"/>
    <p:sldId id="264" r:id="rId9"/>
    <p:sldId id="263" r:id="rId10"/>
    <p:sldId id="277" r:id="rId11"/>
    <p:sldId id="278" r:id="rId12"/>
    <p:sldId id="265" r:id="rId13"/>
    <p:sldId id="266" r:id="rId14"/>
    <p:sldId id="267" r:id="rId15"/>
    <p:sldId id="268" r:id="rId16"/>
    <p:sldId id="279" r:id="rId17"/>
    <p:sldId id="269" r:id="rId18"/>
    <p:sldId id="270" r:id="rId19"/>
    <p:sldId id="271" r:id="rId20"/>
    <p:sldId id="272" r:id="rId21"/>
    <p:sldId id="273" r:id="rId22"/>
    <p:sldId id="274" r:id="rId23"/>
    <p:sldId id="275" r:id="rId24"/>
    <p:sldId id="276"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4" r:id="rId47"/>
    <p:sldId id="305" r:id="rId48"/>
    <p:sldId id="306" r:id="rId49"/>
    <p:sldId id="307" r:id="rId50"/>
    <p:sldId id="308" r:id="rId51"/>
    <p:sldId id="312" r:id="rId52"/>
    <p:sldId id="313" r:id="rId53"/>
    <p:sldId id="314" r:id="rId54"/>
    <p:sldId id="315" r:id="rId55"/>
    <p:sldId id="309" r:id="rId56"/>
    <p:sldId id="310" r:id="rId57"/>
    <p:sldId id="311" r:id="rId58"/>
    <p:sldId id="300"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Lucida Sans Unicode" pitchFamily="34" charset="0"/>
      </a:defRPr>
    </a:lvl1pPr>
    <a:lvl2pPr marL="457200" algn="l" rtl="0" fontAlgn="base">
      <a:spcBef>
        <a:spcPct val="0"/>
      </a:spcBef>
      <a:spcAft>
        <a:spcPct val="0"/>
      </a:spcAft>
      <a:defRPr kern="1200">
        <a:solidFill>
          <a:schemeClr val="tx1"/>
        </a:solidFill>
        <a:latin typeface="Arial" charset="0"/>
        <a:ea typeface="+mn-ea"/>
        <a:cs typeface="Lucida Sans Unicode" pitchFamily="34" charset="0"/>
      </a:defRPr>
    </a:lvl2pPr>
    <a:lvl3pPr marL="914400" algn="l" rtl="0" fontAlgn="base">
      <a:spcBef>
        <a:spcPct val="0"/>
      </a:spcBef>
      <a:spcAft>
        <a:spcPct val="0"/>
      </a:spcAft>
      <a:defRPr kern="1200">
        <a:solidFill>
          <a:schemeClr val="tx1"/>
        </a:solidFill>
        <a:latin typeface="Arial" charset="0"/>
        <a:ea typeface="+mn-ea"/>
        <a:cs typeface="Lucida Sans Unicode" pitchFamily="34" charset="0"/>
      </a:defRPr>
    </a:lvl3pPr>
    <a:lvl4pPr marL="1371600" algn="l" rtl="0" fontAlgn="base">
      <a:spcBef>
        <a:spcPct val="0"/>
      </a:spcBef>
      <a:spcAft>
        <a:spcPct val="0"/>
      </a:spcAft>
      <a:defRPr kern="1200">
        <a:solidFill>
          <a:schemeClr val="tx1"/>
        </a:solidFill>
        <a:latin typeface="Arial" charset="0"/>
        <a:ea typeface="+mn-ea"/>
        <a:cs typeface="Lucida Sans Unicode" pitchFamily="34" charset="0"/>
      </a:defRPr>
    </a:lvl4pPr>
    <a:lvl5pPr marL="1828800" algn="l" rtl="0" fontAlgn="base">
      <a:spcBef>
        <a:spcPct val="0"/>
      </a:spcBef>
      <a:spcAft>
        <a:spcPct val="0"/>
      </a:spcAft>
      <a:defRPr kern="1200">
        <a:solidFill>
          <a:schemeClr val="tx1"/>
        </a:solidFill>
        <a:latin typeface="Arial" charset="0"/>
        <a:ea typeface="+mn-ea"/>
        <a:cs typeface="Lucida Sans Unicode" pitchFamily="34" charset="0"/>
      </a:defRPr>
    </a:lvl5pPr>
    <a:lvl6pPr marL="2286000" algn="l" defTabSz="914400" rtl="0" eaLnBrk="1" latinLnBrk="0" hangingPunct="1">
      <a:defRPr kern="1200">
        <a:solidFill>
          <a:schemeClr val="tx1"/>
        </a:solidFill>
        <a:latin typeface="Arial" charset="0"/>
        <a:ea typeface="+mn-ea"/>
        <a:cs typeface="Lucida Sans Unicode" pitchFamily="34" charset="0"/>
      </a:defRPr>
    </a:lvl6pPr>
    <a:lvl7pPr marL="2743200" algn="l" defTabSz="914400" rtl="0" eaLnBrk="1" latinLnBrk="0" hangingPunct="1">
      <a:defRPr kern="1200">
        <a:solidFill>
          <a:schemeClr val="tx1"/>
        </a:solidFill>
        <a:latin typeface="Arial" charset="0"/>
        <a:ea typeface="+mn-ea"/>
        <a:cs typeface="Lucida Sans Unicode" pitchFamily="34" charset="0"/>
      </a:defRPr>
    </a:lvl7pPr>
    <a:lvl8pPr marL="3200400" algn="l" defTabSz="914400" rtl="0" eaLnBrk="1" latinLnBrk="0" hangingPunct="1">
      <a:defRPr kern="1200">
        <a:solidFill>
          <a:schemeClr val="tx1"/>
        </a:solidFill>
        <a:latin typeface="Arial" charset="0"/>
        <a:ea typeface="+mn-ea"/>
        <a:cs typeface="Lucida Sans Unicode" pitchFamily="34" charset="0"/>
      </a:defRPr>
    </a:lvl8pPr>
    <a:lvl9pPr marL="3657600" algn="l" defTabSz="914400" rtl="0" eaLnBrk="1" latinLnBrk="0" hangingPunct="1">
      <a:defRPr kern="1200">
        <a:solidFill>
          <a:schemeClr val="tx1"/>
        </a:solidFill>
        <a:latin typeface="Arial" charset="0"/>
        <a:ea typeface="+mn-ea"/>
        <a:cs typeface="Lucida Sans Unicode"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91" d="100"/>
          <a:sy n="91" d="100"/>
        </p:scale>
        <p:origin x="-480"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B04707AD-D624-40D5-B837-45906740F6DB}" type="datetimeFigureOut">
              <a:rPr lang="en-US"/>
              <a:pPr>
                <a:defRPr/>
              </a:pPr>
              <a:t>12/15/2012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994D1C61-E8C3-4E64-9851-D4577CE1AF7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1"/>
          <p:cNvSpPr>
            <a:spLocks noGrp="1" noChangeArrowheads="1"/>
          </p:cNvSpPr>
          <p:nvPr>
            <p:ph type="dt" idx="10"/>
          </p:nvPr>
        </p:nvSpPr>
        <p:spPr>
          <a:ln/>
        </p:spPr>
        <p:txBody>
          <a:bodyPr/>
          <a:lstStyle>
            <a:lvl1pPr>
              <a:defRPr/>
            </a:lvl1pPr>
          </a:lstStyle>
          <a:p>
            <a:pPr>
              <a:defRPr/>
            </a:pPr>
            <a:fld id="{5EC4989C-C218-4428-A1EB-1717578D7F1D}" type="datetime1">
              <a:rPr lang="en-US"/>
              <a:pPr>
                <a:defRPr/>
              </a:pPr>
              <a:t>12/15/2012</a:t>
            </a:fld>
            <a:endParaRPr lang="en-US"/>
          </a:p>
        </p:txBody>
      </p:sp>
      <p:sp>
        <p:nvSpPr>
          <p:cNvPr id="5" name="Rectangle 2"/>
          <p:cNvSpPr>
            <a:spLocks noGrp="1" noChangeArrowheads="1"/>
          </p:cNvSpPr>
          <p:nvPr>
            <p:ph type="ftr" idx="11"/>
          </p:nvPr>
        </p:nvSpPr>
        <p:spPr>
          <a:ln/>
        </p:spPr>
        <p:txBody>
          <a:bodyPr/>
          <a:lstStyle>
            <a:lvl1pPr>
              <a:defRPr/>
            </a:lvl1pPr>
          </a:lstStyle>
          <a:p>
            <a:pPr>
              <a:defRPr/>
            </a:pPr>
            <a:r>
              <a:rPr lang="en-US"/>
              <a:t>SLC</a:t>
            </a:r>
          </a:p>
        </p:txBody>
      </p:sp>
      <p:sp>
        <p:nvSpPr>
          <p:cNvPr id="6" name="Rectangle 3"/>
          <p:cNvSpPr>
            <a:spLocks noGrp="1" noChangeArrowheads="1"/>
          </p:cNvSpPr>
          <p:nvPr>
            <p:ph type="sldNum" idx="12"/>
          </p:nvPr>
        </p:nvSpPr>
        <p:spPr>
          <a:ln/>
        </p:spPr>
        <p:txBody>
          <a:bodyPr/>
          <a:lstStyle>
            <a:lvl1pPr>
              <a:defRPr/>
            </a:lvl1pPr>
          </a:lstStyle>
          <a:p>
            <a:pPr>
              <a:defRPr/>
            </a:pPr>
            <a:fld id="{68D410CA-62F7-4E57-80B7-DB1BD4CE23C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E867F3E0-F182-436E-B62F-0534A465A2B5}" type="datetime1">
              <a:rPr lang="en-US"/>
              <a:pPr>
                <a:defRPr/>
              </a:pPr>
              <a:t>12/15/2012</a:t>
            </a:fld>
            <a:endParaRPr lang="en-US"/>
          </a:p>
        </p:txBody>
      </p:sp>
      <p:sp>
        <p:nvSpPr>
          <p:cNvPr id="5" name="Rectangle 2"/>
          <p:cNvSpPr>
            <a:spLocks noGrp="1" noChangeArrowheads="1"/>
          </p:cNvSpPr>
          <p:nvPr>
            <p:ph type="ftr" idx="11"/>
          </p:nvPr>
        </p:nvSpPr>
        <p:spPr>
          <a:ln/>
        </p:spPr>
        <p:txBody>
          <a:bodyPr/>
          <a:lstStyle>
            <a:lvl1pPr>
              <a:defRPr/>
            </a:lvl1pPr>
          </a:lstStyle>
          <a:p>
            <a:pPr>
              <a:defRPr/>
            </a:pPr>
            <a:r>
              <a:rPr lang="en-US"/>
              <a:t>SLC</a:t>
            </a:r>
          </a:p>
        </p:txBody>
      </p:sp>
      <p:sp>
        <p:nvSpPr>
          <p:cNvPr id="6" name="Rectangle 3"/>
          <p:cNvSpPr>
            <a:spLocks noGrp="1" noChangeArrowheads="1"/>
          </p:cNvSpPr>
          <p:nvPr>
            <p:ph type="sldNum" idx="12"/>
          </p:nvPr>
        </p:nvSpPr>
        <p:spPr>
          <a:ln/>
        </p:spPr>
        <p:txBody>
          <a:bodyPr/>
          <a:lstStyle>
            <a:lvl1pPr>
              <a:defRPr/>
            </a:lvl1pPr>
          </a:lstStyle>
          <a:p>
            <a:pPr>
              <a:defRPr/>
            </a:pPr>
            <a:fld id="{D3BAC549-37D3-4B4D-B78A-B98B66CE110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3050"/>
            <a:ext cx="2055813" cy="585311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3050"/>
            <a:ext cx="6016625" cy="58531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45BD77A1-366E-4EFB-81E1-0FCA5D929A0A}" type="datetime1">
              <a:rPr lang="en-US"/>
              <a:pPr>
                <a:defRPr/>
              </a:pPr>
              <a:t>12/15/2012</a:t>
            </a:fld>
            <a:endParaRPr lang="en-US"/>
          </a:p>
        </p:txBody>
      </p:sp>
      <p:sp>
        <p:nvSpPr>
          <p:cNvPr id="5" name="Rectangle 2"/>
          <p:cNvSpPr>
            <a:spLocks noGrp="1" noChangeArrowheads="1"/>
          </p:cNvSpPr>
          <p:nvPr>
            <p:ph type="ftr" idx="11"/>
          </p:nvPr>
        </p:nvSpPr>
        <p:spPr>
          <a:ln/>
        </p:spPr>
        <p:txBody>
          <a:bodyPr/>
          <a:lstStyle>
            <a:lvl1pPr>
              <a:defRPr/>
            </a:lvl1pPr>
          </a:lstStyle>
          <a:p>
            <a:pPr>
              <a:defRPr/>
            </a:pPr>
            <a:r>
              <a:rPr lang="en-US"/>
              <a:t>SLC</a:t>
            </a:r>
          </a:p>
        </p:txBody>
      </p:sp>
      <p:sp>
        <p:nvSpPr>
          <p:cNvPr id="6" name="Rectangle 3"/>
          <p:cNvSpPr>
            <a:spLocks noGrp="1" noChangeArrowheads="1"/>
          </p:cNvSpPr>
          <p:nvPr>
            <p:ph type="sldNum" idx="12"/>
          </p:nvPr>
        </p:nvSpPr>
        <p:spPr>
          <a:ln/>
        </p:spPr>
        <p:txBody>
          <a:bodyPr/>
          <a:lstStyle>
            <a:lvl1pPr>
              <a:defRPr/>
            </a:lvl1pPr>
          </a:lstStyle>
          <a:p>
            <a:pPr>
              <a:defRPr/>
            </a:pPr>
            <a:fld id="{5B228D07-5388-4A36-97AE-1BD927D42198}"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4838" cy="1139825"/>
          </a:xfrm>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E2ADF9DB-5F3F-4A95-8A04-14E1EA680B6D}" type="datetime1">
              <a:rPr lang="en-US"/>
              <a:pPr>
                <a:defRPr/>
              </a:pPr>
              <a:t>12/15/2012</a:t>
            </a:fld>
            <a:endParaRPr lang="en-US"/>
          </a:p>
        </p:txBody>
      </p:sp>
      <p:sp>
        <p:nvSpPr>
          <p:cNvPr id="4" name="Rectangle 2"/>
          <p:cNvSpPr>
            <a:spLocks noGrp="1" noChangeArrowheads="1"/>
          </p:cNvSpPr>
          <p:nvPr>
            <p:ph type="ftr" idx="11"/>
          </p:nvPr>
        </p:nvSpPr>
        <p:spPr>
          <a:ln/>
        </p:spPr>
        <p:txBody>
          <a:bodyPr/>
          <a:lstStyle>
            <a:lvl1pPr>
              <a:defRPr/>
            </a:lvl1pPr>
          </a:lstStyle>
          <a:p>
            <a:pPr>
              <a:defRPr/>
            </a:pPr>
            <a:r>
              <a:rPr lang="en-US"/>
              <a:t>SLC</a:t>
            </a:r>
          </a:p>
        </p:txBody>
      </p:sp>
      <p:sp>
        <p:nvSpPr>
          <p:cNvPr id="5" name="Rectangle 3"/>
          <p:cNvSpPr>
            <a:spLocks noGrp="1" noChangeArrowheads="1"/>
          </p:cNvSpPr>
          <p:nvPr>
            <p:ph type="sldNum" idx="12"/>
          </p:nvPr>
        </p:nvSpPr>
        <p:spPr>
          <a:ln/>
        </p:spPr>
        <p:txBody>
          <a:bodyPr/>
          <a:lstStyle>
            <a:lvl1pPr>
              <a:defRPr/>
            </a:lvl1pPr>
          </a:lstStyle>
          <a:p>
            <a:pPr>
              <a:defRPr/>
            </a:pPr>
            <a:fld id="{5BFDA9F6-F167-459F-8389-3E5E798D0969}"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4838"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4963"/>
            <a:ext cx="4035425" cy="45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noChangeArrowheads="1"/>
          </p:cNvSpPr>
          <p:nvPr>
            <p:ph type="dt" idx="10"/>
          </p:nvPr>
        </p:nvSpPr>
        <p:spPr>
          <a:ln/>
        </p:spPr>
        <p:txBody>
          <a:bodyPr/>
          <a:lstStyle>
            <a:lvl1pPr>
              <a:defRPr/>
            </a:lvl1pPr>
          </a:lstStyle>
          <a:p>
            <a:pPr>
              <a:defRPr/>
            </a:pPr>
            <a:fld id="{9D27E6A4-F7AD-4B82-B7A8-A224B587D991}" type="datetime1">
              <a:rPr lang="en-US"/>
              <a:pPr>
                <a:defRPr/>
              </a:pPr>
              <a:t>12/15/2012</a:t>
            </a:fld>
            <a:endParaRPr lang="en-US"/>
          </a:p>
        </p:txBody>
      </p:sp>
      <p:sp>
        <p:nvSpPr>
          <p:cNvPr id="6" name="Rectangle 2"/>
          <p:cNvSpPr>
            <a:spLocks noGrp="1" noChangeArrowheads="1"/>
          </p:cNvSpPr>
          <p:nvPr>
            <p:ph type="ftr" idx="11"/>
          </p:nvPr>
        </p:nvSpPr>
        <p:spPr>
          <a:ln/>
        </p:spPr>
        <p:txBody>
          <a:bodyPr/>
          <a:lstStyle>
            <a:lvl1pPr>
              <a:defRPr/>
            </a:lvl1pPr>
          </a:lstStyle>
          <a:p>
            <a:pPr>
              <a:defRPr/>
            </a:pPr>
            <a:r>
              <a:rPr lang="en-US"/>
              <a:t>SLC</a:t>
            </a:r>
          </a:p>
        </p:txBody>
      </p:sp>
      <p:sp>
        <p:nvSpPr>
          <p:cNvPr id="7" name="Rectangle 3"/>
          <p:cNvSpPr>
            <a:spLocks noGrp="1" noChangeArrowheads="1"/>
          </p:cNvSpPr>
          <p:nvPr>
            <p:ph type="sldNum" idx="12"/>
          </p:nvPr>
        </p:nvSpPr>
        <p:spPr>
          <a:ln/>
        </p:spPr>
        <p:txBody>
          <a:bodyPr/>
          <a:lstStyle>
            <a:lvl1pPr>
              <a:defRPr/>
            </a:lvl1pPr>
          </a:lstStyle>
          <a:p>
            <a:pPr>
              <a:defRPr/>
            </a:pPr>
            <a:fld id="{AF191354-B354-4BDF-B438-DE4CD5169BB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4838"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4963"/>
            <a:ext cx="4035425" cy="452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5025" y="1604963"/>
            <a:ext cx="4037013" cy="218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5025" y="3941763"/>
            <a:ext cx="4037013" cy="218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1"/>
          <p:cNvSpPr>
            <a:spLocks noGrp="1" noChangeArrowheads="1"/>
          </p:cNvSpPr>
          <p:nvPr>
            <p:ph type="dt" idx="10"/>
          </p:nvPr>
        </p:nvSpPr>
        <p:spPr>
          <a:ln/>
        </p:spPr>
        <p:txBody>
          <a:bodyPr/>
          <a:lstStyle>
            <a:lvl1pPr>
              <a:defRPr/>
            </a:lvl1pPr>
          </a:lstStyle>
          <a:p>
            <a:pPr>
              <a:defRPr/>
            </a:pPr>
            <a:fld id="{8CAB16C3-B90B-4BC8-9B65-28AC21A6FEC8}" type="datetime1">
              <a:rPr lang="en-US"/>
              <a:pPr>
                <a:defRPr/>
              </a:pPr>
              <a:t>12/15/2012</a:t>
            </a:fld>
            <a:endParaRPr lang="en-US"/>
          </a:p>
        </p:txBody>
      </p:sp>
      <p:sp>
        <p:nvSpPr>
          <p:cNvPr id="7" name="Rectangle 2"/>
          <p:cNvSpPr>
            <a:spLocks noGrp="1" noChangeArrowheads="1"/>
          </p:cNvSpPr>
          <p:nvPr>
            <p:ph type="ftr" idx="11"/>
          </p:nvPr>
        </p:nvSpPr>
        <p:spPr>
          <a:ln/>
        </p:spPr>
        <p:txBody>
          <a:bodyPr/>
          <a:lstStyle>
            <a:lvl1pPr>
              <a:defRPr/>
            </a:lvl1pPr>
          </a:lstStyle>
          <a:p>
            <a:pPr>
              <a:defRPr/>
            </a:pPr>
            <a:r>
              <a:rPr lang="en-US"/>
              <a:t>SLC</a:t>
            </a:r>
          </a:p>
        </p:txBody>
      </p:sp>
      <p:sp>
        <p:nvSpPr>
          <p:cNvPr id="8" name="Rectangle 3"/>
          <p:cNvSpPr>
            <a:spLocks noGrp="1" noChangeArrowheads="1"/>
          </p:cNvSpPr>
          <p:nvPr>
            <p:ph type="sldNum" idx="12"/>
          </p:nvPr>
        </p:nvSpPr>
        <p:spPr>
          <a:ln/>
        </p:spPr>
        <p:txBody>
          <a:bodyPr/>
          <a:lstStyle>
            <a:lvl1pPr>
              <a:defRPr/>
            </a:lvl1pPr>
          </a:lstStyle>
          <a:p>
            <a:pPr>
              <a:defRPr/>
            </a:pPr>
            <a:fld id="{7C653375-5C7E-40A0-9CF1-BA33C20A9656}"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p:spPr>
        <p:txBody>
          <a:bodyPr/>
          <a:lstStyle>
            <a:lvl1pPr>
              <a:defRPr/>
            </a:lvl1pPr>
          </a:lstStyle>
          <a:p>
            <a:pPr>
              <a:defRPr/>
            </a:pPr>
            <a:fld id="{9AC7C188-016A-4EA2-B98D-7E5198E2E808}" type="datetime1">
              <a:rPr lang="en-US"/>
              <a:pPr>
                <a:defRPr/>
              </a:pPr>
              <a:t>12/15/2012</a:t>
            </a:fld>
            <a:endParaRPr lang="en-US"/>
          </a:p>
        </p:txBody>
      </p:sp>
      <p:sp>
        <p:nvSpPr>
          <p:cNvPr id="8" name="Footer Placeholder 7"/>
          <p:cNvSpPr>
            <a:spLocks noGrp="1"/>
          </p:cNvSpPr>
          <p:nvPr>
            <p:ph type="ftr" sz="quarter" idx="11"/>
          </p:nvPr>
        </p:nvSpPr>
        <p:spPr>
          <a:xfrm>
            <a:off x="3124200" y="6245225"/>
            <a:ext cx="2895600" cy="476250"/>
          </a:xfrm>
        </p:spPr>
        <p:txBody>
          <a:bodyPr/>
          <a:lstStyle>
            <a:lvl1pPr>
              <a:defRPr/>
            </a:lvl1pPr>
          </a:lstStyle>
          <a:p>
            <a:pPr>
              <a:defRPr/>
            </a:pPr>
            <a:r>
              <a:rPr lang="en-US"/>
              <a:t>SLC</a:t>
            </a:r>
          </a:p>
        </p:txBody>
      </p:sp>
      <p:sp>
        <p:nvSpPr>
          <p:cNvPr id="9" name="Slide Number Placeholder 8"/>
          <p:cNvSpPr>
            <a:spLocks noGrp="1"/>
          </p:cNvSpPr>
          <p:nvPr>
            <p:ph type="sldNum" sz="quarter" idx="12"/>
          </p:nvPr>
        </p:nvSpPr>
        <p:spPr>
          <a:xfrm>
            <a:off x="6553200" y="6245225"/>
            <a:ext cx="2133600" cy="476250"/>
          </a:xfrm>
        </p:spPr>
        <p:txBody>
          <a:bodyPr/>
          <a:lstStyle>
            <a:lvl1pPr>
              <a:defRPr/>
            </a:lvl1pPr>
          </a:lstStyle>
          <a:p>
            <a:pPr>
              <a:defRPr/>
            </a:pPr>
            <a:fld id="{BD85D6A1-B9F3-40B3-A5BB-52646A6551F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
          <p:cNvSpPr>
            <a:spLocks noGrp="1" noChangeArrowheads="1"/>
          </p:cNvSpPr>
          <p:nvPr>
            <p:ph type="dt" idx="10"/>
          </p:nvPr>
        </p:nvSpPr>
        <p:spPr>
          <a:ln/>
        </p:spPr>
        <p:txBody>
          <a:bodyPr/>
          <a:lstStyle>
            <a:lvl1pPr>
              <a:defRPr/>
            </a:lvl1pPr>
          </a:lstStyle>
          <a:p>
            <a:pPr>
              <a:defRPr/>
            </a:pPr>
            <a:fld id="{6852FAED-7709-4D17-B12E-04F4AD56489B}" type="datetime1">
              <a:rPr lang="en-US"/>
              <a:pPr>
                <a:defRPr/>
              </a:pPr>
              <a:t>12/15/2012</a:t>
            </a:fld>
            <a:endParaRPr lang="en-US"/>
          </a:p>
        </p:txBody>
      </p:sp>
      <p:sp>
        <p:nvSpPr>
          <p:cNvPr id="5" name="Rectangle 2"/>
          <p:cNvSpPr>
            <a:spLocks noGrp="1" noChangeArrowheads="1"/>
          </p:cNvSpPr>
          <p:nvPr>
            <p:ph type="ftr" idx="11"/>
          </p:nvPr>
        </p:nvSpPr>
        <p:spPr>
          <a:ln/>
        </p:spPr>
        <p:txBody>
          <a:bodyPr/>
          <a:lstStyle>
            <a:lvl1pPr>
              <a:defRPr/>
            </a:lvl1pPr>
          </a:lstStyle>
          <a:p>
            <a:pPr>
              <a:defRPr/>
            </a:pPr>
            <a:r>
              <a:rPr lang="en-US"/>
              <a:t>SLC</a:t>
            </a:r>
          </a:p>
        </p:txBody>
      </p:sp>
      <p:sp>
        <p:nvSpPr>
          <p:cNvPr id="6" name="Rectangle 3"/>
          <p:cNvSpPr>
            <a:spLocks noGrp="1" noChangeArrowheads="1"/>
          </p:cNvSpPr>
          <p:nvPr>
            <p:ph type="sldNum" idx="12"/>
          </p:nvPr>
        </p:nvSpPr>
        <p:spPr>
          <a:ln/>
        </p:spPr>
        <p:txBody>
          <a:bodyPr/>
          <a:lstStyle>
            <a:lvl1pPr>
              <a:defRPr/>
            </a:lvl1pPr>
          </a:lstStyle>
          <a:p>
            <a:pPr>
              <a:defRPr/>
            </a:pPr>
            <a:fld id="{41F5CE9C-F1E5-454F-853F-EC16D7481CC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
          <p:cNvSpPr>
            <a:spLocks noGrp="1" noChangeArrowheads="1"/>
          </p:cNvSpPr>
          <p:nvPr>
            <p:ph type="dt" idx="10"/>
          </p:nvPr>
        </p:nvSpPr>
        <p:spPr>
          <a:ln/>
        </p:spPr>
        <p:txBody>
          <a:bodyPr/>
          <a:lstStyle>
            <a:lvl1pPr>
              <a:defRPr/>
            </a:lvl1pPr>
          </a:lstStyle>
          <a:p>
            <a:pPr>
              <a:defRPr/>
            </a:pPr>
            <a:fld id="{230FC715-2FDD-4C97-8A26-128E1D005086}" type="datetime1">
              <a:rPr lang="en-US"/>
              <a:pPr>
                <a:defRPr/>
              </a:pPr>
              <a:t>12/15/2012</a:t>
            </a:fld>
            <a:endParaRPr lang="en-US"/>
          </a:p>
        </p:txBody>
      </p:sp>
      <p:sp>
        <p:nvSpPr>
          <p:cNvPr id="5" name="Rectangle 2"/>
          <p:cNvSpPr>
            <a:spLocks noGrp="1" noChangeArrowheads="1"/>
          </p:cNvSpPr>
          <p:nvPr>
            <p:ph type="ftr" idx="11"/>
          </p:nvPr>
        </p:nvSpPr>
        <p:spPr>
          <a:ln/>
        </p:spPr>
        <p:txBody>
          <a:bodyPr/>
          <a:lstStyle>
            <a:lvl1pPr>
              <a:defRPr/>
            </a:lvl1pPr>
          </a:lstStyle>
          <a:p>
            <a:pPr>
              <a:defRPr/>
            </a:pPr>
            <a:r>
              <a:rPr lang="en-US"/>
              <a:t>SLC</a:t>
            </a:r>
          </a:p>
        </p:txBody>
      </p:sp>
      <p:sp>
        <p:nvSpPr>
          <p:cNvPr id="6" name="Rectangle 3"/>
          <p:cNvSpPr>
            <a:spLocks noGrp="1" noChangeArrowheads="1"/>
          </p:cNvSpPr>
          <p:nvPr>
            <p:ph type="sldNum" idx="12"/>
          </p:nvPr>
        </p:nvSpPr>
        <p:spPr>
          <a:ln/>
        </p:spPr>
        <p:txBody>
          <a:bodyPr/>
          <a:lstStyle>
            <a:lvl1pPr>
              <a:defRPr/>
            </a:lvl1pPr>
          </a:lstStyle>
          <a:p>
            <a:pPr>
              <a:defRPr/>
            </a:pPr>
            <a:fld id="{270F6842-99A2-4AA2-A529-0C4D17A63F63}"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4963"/>
            <a:ext cx="4035425"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4963"/>
            <a:ext cx="4037013" cy="4521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
          <p:cNvSpPr>
            <a:spLocks noGrp="1" noChangeArrowheads="1"/>
          </p:cNvSpPr>
          <p:nvPr>
            <p:ph type="dt" idx="10"/>
          </p:nvPr>
        </p:nvSpPr>
        <p:spPr>
          <a:ln/>
        </p:spPr>
        <p:txBody>
          <a:bodyPr/>
          <a:lstStyle>
            <a:lvl1pPr>
              <a:defRPr/>
            </a:lvl1pPr>
          </a:lstStyle>
          <a:p>
            <a:pPr>
              <a:defRPr/>
            </a:pPr>
            <a:fld id="{F779F1B9-117F-4DCF-82E1-42B8714E2110}" type="datetime1">
              <a:rPr lang="en-US"/>
              <a:pPr>
                <a:defRPr/>
              </a:pPr>
              <a:t>12/15/2012</a:t>
            </a:fld>
            <a:endParaRPr lang="en-US"/>
          </a:p>
        </p:txBody>
      </p:sp>
      <p:sp>
        <p:nvSpPr>
          <p:cNvPr id="6" name="Rectangle 2"/>
          <p:cNvSpPr>
            <a:spLocks noGrp="1" noChangeArrowheads="1"/>
          </p:cNvSpPr>
          <p:nvPr>
            <p:ph type="ftr" idx="11"/>
          </p:nvPr>
        </p:nvSpPr>
        <p:spPr>
          <a:ln/>
        </p:spPr>
        <p:txBody>
          <a:bodyPr/>
          <a:lstStyle>
            <a:lvl1pPr>
              <a:defRPr/>
            </a:lvl1pPr>
          </a:lstStyle>
          <a:p>
            <a:pPr>
              <a:defRPr/>
            </a:pPr>
            <a:r>
              <a:rPr lang="en-US"/>
              <a:t>SLC</a:t>
            </a:r>
          </a:p>
        </p:txBody>
      </p:sp>
      <p:sp>
        <p:nvSpPr>
          <p:cNvPr id="7" name="Rectangle 3"/>
          <p:cNvSpPr>
            <a:spLocks noGrp="1" noChangeArrowheads="1"/>
          </p:cNvSpPr>
          <p:nvPr>
            <p:ph type="sldNum" idx="12"/>
          </p:nvPr>
        </p:nvSpPr>
        <p:spPr>
          <a:ln/>
        </p:spPr>
        <p:txBody>
          <a:bodyPr/>
          <a:lstStyle>
            <a:lvl1pPr>
              <a:defRPr/>
            </a:lvl1pPr>
          </a:lstStyle>
          <a:p>
            <a:pPr>
              <a:defRPr/>
            </a:pPr>
            <a:fld id="{93C0A989-FC45-493B-AA7A-B6FC6C5227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
          <p:cNvSpPr>
            <a:spLocks noGrp="1" noChangeArrowheads="1"/>
          </p:cNvSpPr>
          <p:nvPr>
            <p:ph type="dt" idx="10"/>
          </p:nvPr>
        </p:nvSpPr>
        <p:spPr>
          <a:ln/>
        </p:spPr>
        <p:txBody>
          <a:bodyPr/>
          <a:lstStyle>
            <a:lvl1pPr>
              <a:defRPr/>
            </a:lvl1pPr>
          </a:lstStyle>
          <a:p>
            <a:pPr>
              <a:defRPr/>
            </a:pPr>
            <a:fld id="{6976566C-E77B-49CC-8F82-E9ECB8651AB1}" type="datetime1">
              <a:rPr lang="en-US"/>
              <a:pPr>
                <a:defRPr/>
              </a:pPr>
              <a:t>12/15/2012</a:t>
            </a:fld>
            <a:endParaRPr lang="en-US"/>
          </a:p>
        </p:txBody>
      </p:sp>
      <p:sp>
        <p:nvSpPr>
          <p:cNvPr id="8" name="Rectangle 2"/>
          <p:cNvSpPr>
            <a:spLocks noGrp="1" noChangeArrowheads="1"/>
          </p:cNvSpPr>
          <p:nvPr>
            <p:ph type="ftr" idx="11"/>
          </p:nvPr>
        </p:nvSpPr>
        <p:spPr>
          <a:ln/>
        </p:spPr>
        <p:txBody>
          <a:bodyPr/>
          <a:lstStyle>
            <a:lvl1pPr>
              <a:defRPr/>
            </a:lvl1pPr>
          </a:lstStyle>
          <a:p>
            <a:pPr>
              <a:defRPr/>
            </a:pPr>
            <a:r>
              <a:rPr lang="en-US"/>
              <a:t>SLC</a:t>
            </a:r>
          </a:p>
        </p:txBody>
      </p:sp>
      <p:sp>
        <p:nvSpPr>
          <p:cNvPr id="9" name="Rectangle 3"/>
          <p:cNvSpPr>
            <a:spLocks noGrp="1" noChangeArrowheads="1"/>
          </p:cNvSpPr>
          <p:nvPr>
            <p:ph type="sldNum" idx="12"/>
          </p:nvPr>
        </p:nvSpPr>
        <p:spPr>
          <a:ln/>
        </p:spPr>
        <p:txBody>
          <a:bodyPr/>
          <a:lstStyle>
            <a:lvl1pPr>
              <a:defRPr/>
            </a:lvl1pPr>
          </a:lstStyle>
          <a:p>
            <a:pPr>
              <a:defRPr/>
            </a:pPr>
            <a:fld id="{C72D0271-8748-4683-B42A-C3180920619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
          <p:cNvSpPr>
            <a:spLocks noGrp="1" noChangeArrowheads="1"/>
          </p:cNvSpPr>
          <p:nvPr>
            <p:ph type="dt" idx="10"/>
          </p:nvPr>
        </p:nvSpPr>
        <p:spPr>
          <a:ln/>
        </p:spPr>
        <p:txBody>
          <a:bodyPr/>
          <a:lstStyle>
            <a:lvl1pPr>
              <a:defRPr/>
            </a:lvl1pPr>
          </a:lstStyle>
          <a:p>
            <a:pPr>
              <a:defRPr/>
            </a:pPr>
            <a:fld id="{D6A10B16-7EE8-4A17-99A6-2D7531D922B7}" type="datetime1">
              <a:rPr lang="en-US"/>
              <a:pPr>
                <a:defRPr/>
              </a:pPr>
              <a:t>12/15/2012</a:t>
            </a:fld>
            <a:endParaRPr lang="en-US"/>
          </a:p>
        </p:txBody>
      </p:sp>
      <p:sp>
        <p:nvSpPr>
          <p:cNvPr id="4" name="Rectangle 2"/>
          <p:cNvSpPr>
            <a:spLocks noGrp="1" noChangeArrowheads="1"/>
          </p:cNvSpPr>
          <p:nvPr>
            <p:ph type="ftr" idx="11"/>
          </p:nvPr>
        </p:nvSpPr>
        <p:spPr>
          <a:ln/>
        </p:spPr>
        <p:txBody>
          <a:bodyPr/>
          <a:lstStyle>
            <a:lvl1pPr>
              <a:defRPr/>
            </a:lvl1pPr>
          </a:lstStyle>
          <a:p>
            <a:pPr>
              <a:defRPr/>
            </a:pPr>
            <a:r>
              <a:rPr lang="en-US"/>
              <a:t>SLC</a:t>
            </a:r>
          </a:p>
        </p:txBody>
      </p:sp>
      <p:sp>
        <p:nvSpPr>
          <p:cNvPr id="5" name="Rectangle 3"/>
          <p:cNvSpPr>
            <a:spLocks noGrp="1" noChangeArrowheads="1"/>
          </p:cNvSpPr>
          <p:nvPr>
            <p:ph type="sldNum" idx="12"/>
          </p:nvPr>
        </p:nvSpPr>
        <p:spPr>
          <a:ln/>
        </p:spPr>
        <p:txBody>
          <a:bodyPr/>
          <a:lstStyle>
            <a:lvl1pPr>
              <a:defRPr/>
            </a:lvl1pPr>
          </a:lstStyle>
          <a:p>
            <a:pPr>
              <a:defRPr/>
            </a:pPr>
            <a:fld id="{318E4D0E-710F-469F-9DD8-71F86360D1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a:spLocks noGrp="1" noChangeArrowheads="1"/>
          </p:cNvSpPr>
          <p:nvPr>
            <p:ph type="dt" idx="10"/>
          </p:nvPr>
        </p:nvSpPr>
        <p:spPr>
          <a:ln/>
        </p:spPr>
        <p:txBody>
          <a:bodyPr/>
          <a:lstStyle>
            <a:lvl1pPr>
              <a:defRPr/>
            </a:lvl1pPr>
          </a:lstStyle>
          <a:p>
            <a:pPr>
              <a:defRPr/>
            </a:pPr>
            <a:fld id="{2EEAC996-0924-4D0F-8237-A7698839A316}" type="datetime1">
              <a:rPr lang="en-US"/>
              <a:pPr>
                <a:defRPr/>
              </a:pPr>
              <a:t>12/15/2012</a:t>
            </a:fld>
            <a:endParaRPr lang="en-US"/>
          </a:p>
        </p:txBody>
      </p:sp>
      <p:sp>
        <p:nvSpPr>
          <p:cNvPr id="3" name="Rectangle 2"/>
          <p:cNvSpPr>
            <a:spLocks noGrp="1" noChangeArrowheads="1"/>
          </p:cNvSpPr>
          <p:nvPr>
            <p:ph type="ftr" idx="11"/>
          </p:nvPr>
        </p:nvSpPr>
        <p:spPr>
          <a:ln/>
        </p:spPr>
        <p:txBody>
          <a:bodyPr/>
          <a:lstStyle>
            <a:lvl1pPr>
              <a:defRPr/>
            </a:lvl1pPr>
          </a:lstStyle>
          <a:p>
            <a:pPr>
              <a:defRPr/>
            </a:pPr>
            <a:r>
              <a:rPr lang="en-US"/>
              <a:t>SLC</a:t>
            </a:r>
          </a:p>
        </p:txBody>
      </p:sp>
      <p:sp>
        <p:nvSpPr>
          <p:cNvPr id="4" name="Rectangle 3"/>
          <p:cNvSpPr>
            <a:spLocks noGrp="1" noChangeArrowheads="1"/>
          </p:cNvSpPr>
          <p:nvPr>
            <p:ph type="sldNum" idx="12"/>
          </p:nvPr>
        </p:nvSpPr>
        <p:spPr>
          <a:ln/>
        </p:spPr>
        <p:txBody>
          <a:bodyPr/>
          <a:lstStyle>
            <a:lvl1pPr>
              <a:defRPr/>
            </a:lvl1pPr>
          </a:lstStyle>
          <a:p>
            <a:pPr>
              <a:defRPr/>
            </a:pPr>
            <a:fld id="{60DA85DB-9DB3-4ADE-AE81-7C9D4F15121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0A8B99AB-74B1-4BFB-9EE2-1D4100B04C06}" type="datetime1">
              <a:rPr lang="en-US"/>
              <a:pPr>
                <a:defRPr/>
              </a:pPr>
              <a:t>12/15/2012</a:t>
            </a:fld>
            <a:endParaRPr lang="en-US"/>
          </a:p>
        </p:txBody>
      </p:sp>
      <p:sp>
        <p:nvSpPr>
          <p:cNvPr id="6" name="Rectangle 2"/>
          <p:cNvSpPr>
            <a:spLocks noGrp="1" noChangeArrowheads="1"/>
          </p:cNvSpPr>
          <p:nvPr>
            <p:ph type="ftr" idx="11"/>
          </p:nvPr>
        </p:nvSpPr>
        <p:spPr>
          <a:ln/>
        </p:spPr>
        <p:txBody>
          <a:bodyPr/>
          <a:lstStyle>
            <a:lvl1pPr>
              <a:defRPr/>
            </a:lvl1pPr>
          </a:lstStyle>
          <a:p>
            <a:pPr>
              <a:defRPr/>
            </a:pPr>
            <a:r>
              <a:rPr lang="en-US"/>
              <a:t>SLC</a:t>
            </a:r>
          </a:p>
        </p:txBody>
      </p:sp>
      <p:sp>
        <p:nvSpPr>
          <p:cNvPr id="7" name="Rectangle 3"/>
          <p:cNvSpPr>
            <a:spLocks noGrp="1" noChangeArrowheads="1"/>
          </p:cNvSpPr>
          <p:nvPr>
            <p:ph type="sldNum" idx="12"/>
          </p:nvPr>
        </p:nvSpPr>
        <p:spPr>
          <a:ln/>
        </p:spPr>
        <p:txBody>
          <a:bodyPr/>
          <a:lstStyle>
            <a:lvl1pPr>
              <a:defRPr/>
            </a:lvl1pPr>
          </a:lstStyle>
          <a:p>
            <a:pPr>
              <a:defRPr/>
            </a:pPr>
            <a:fld id="{C5206083-A319-40B5-B1EE-1633E1136E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
          <p:cNvSpPr>
            <a:spLocks noGrp="1" noChangeArrowheads="1"/>
          </p:cNvSpPr>
          <p:nvPr>
            <p:ph type="dt" idx="10"/>
          </p:nvPr>
        </p:nvSpPr>
        <p:spPr>
          <a:ln/>
        </p:spPr>
        <p:txBody>
          <a:bodyPr/>
          <a:lstStyle>
            <a:lvl1pPr>
              <a:defRPr/>
            </a:lvl1pPr>
          </a:lstStyle>
          <a:p>
            <a:pPr>
              <a:defRPr/>
            </a:pPr>
            <a:fld id="{1F544EE0-F871-4490-9920-445F6645488D}" type="datetime1">
              <a:rPr lang="en-US"/>
              <a:pPr>
                <a:defRPr/>
              </a:pPr>
              <a:t>12/15/2012</a:t>
            </a:fld>
            <a:endParaRPr lang="en-US"/>
          </a:p>
        </p:txBody>
      </p:sp>
      <p:sp>
        <p:nvSpPr>
          <p:cNvPr id="6" name="Rectangle 2"/>
          <p:cNvSpPr>
            <a:spLocks noGrp="1" noChangeArrowheads="1"/>
          </p:cNvSpPr>
          <p:nvPr>
            <p:ph type="ftr" idx="11"/>
          </p:nvPr>
        </p:nvSpPr>
        <p:spPr>
          <a:ln/>
        </p:spPr>
        <p:txBody>
          <a:bodyPr/>
          <a:lstStyle>
            <a:lvl1pPr>
              <a:defRPr/>
            </a:lvl1pPr>
          </a:lstStyle>
          <a:p>
            <a:pPr>
              <a:defRPr/>
            </a:pPr>
            <a:r>
              <a:rPr lang="en-US"/>
              <a:t>SLC</a:t>
            </a:r>
          </a:p>
        </p:txBody>
      </p:sp>
      <p:sp>
        <p:nvSpPr>
          <p:cNvPr id="7" name="Rectangle 3"/>
          <p:cNvSpPr>
            <a:spLocks noGrp="1" noChangeArrowheads="1"/>
          </p:cNvSpPr>
          <p:nvPr>
            <p:ph type="sldNum" idx="12"/>
          </p:nvPr>
        </p:nvSpPr>
        <p:spPr>
          <a:ln/>
        </p:spPr>
        <p:txBody>
          <a:bodyPr/>
          <a:lstStyle>
            <a:lvl1pPr>
              <a:defRPr/>
            </a:lvl1pPr>
          </a:lstStyle>
          <a:p>
            <a:pPr>
              <a:defRPr/>
            </a:pPr>
            <a:fld id="{1DE029DD-64BD-4274-8448-7A134F2096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dt"/>
          </p:nvPr>
        </p:nvSpPr>
        <p:spPr bwMode="auto">
          <a:xfrm>
            <a:off x="457200" y="6245225"/>
            <a:ext cx="2128838" cy="4714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cs typeface="+mn-cs"/>
              </a:defRPr>
            </a:lvl1pPr>
          </a:lstStyle>
          <a:p>
            <a:pPr>
              <a:defRPr/>
            </a:pPr>
            <a:fld id="{EDB56BBA-70F2-4E06-8269-1280C1D078C3}" type="datetime1">
              <a:rPr lang="en-US"/>
              <a:pPr>
                <a:defRPr/>
              </a:pPr>
              <a:t>12/15/2012</a:t>
            </a:fld>
            <a:endParaRPr lang="en-US"/>
          </a:p>
        </p:txBody>
      </p:sp>
      <p:sp>
        <p:nvSpPr>
          <p:cNvPr id="1026" name="Rectangle 2"/>
          <p:cNvSpPr>
            <a:spLocks noGrp="1" noChangeArrowheads="1"/>
          </p:cNvSpPr>
          <p:nvPr>
            <p:ph type="ftr"/>
          </p:nvPr>
        </p:nvSpPr>
        <p:spPr bwMode="auto">
          <a:xfrm>
            <a:off x="3124200" y="6245225"/>
            <a:ext cx="2890838" cy="4714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ct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cs typeface="+mn-cs"/>
              </a:defRPr>
            </a:lvl1pPr>
          </a:lstStyle>
          <a:p>
            <a:pPr>
              <a:defRPr/>
            </a:pPr>
            <a:r>
              <a:rPr lang="en-US"/>
              <a:t>SLC</a:t>
            </a:r>
          </a:p>
        </p:txBody>
      </p:sp>
      <p:sp>
        <p:nvSpPr>
          <p:cNvPr id="1027" name="Rectangle 3"/>
          <p:cNvSpPr>
            <a:spLocks noGrp="1" noChangeArrowheads="1"/>
          </p:cNvSpPr>
          <p:nvPr>
            <p:ph type="sldNum"/>
          </p:nvPr>
        </p:nvSpPr>
        <p:spPr bwMode="auto">
          <a:xfrm>
            <a:off x="6553200" y="6245225"/>
            <a:ext cx="2128838" cy="471488"/>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400">
                <a:solidFill>
                  <a:srgbClr val="000000"/>
                </a:solidFill>
                <a:cs typeface="+mn-cs"/>
              </a:defRPr>
            </a:lvl1pPr>
          </a:lstStyle>
          <a:p>
            <a:pPr>
              <a:defRPr/>
            </a:pPr>
            <a:fld id="{54B8DFD0-8807-4D56-84AA-DDC77365D737}" type="slidenum">
              <a:rPr lang="en-US"/>
              <a:pPr>
                <a:defRPr/>
              </a:pPr>
              <a:t>‹#›</a:t>
            </a:fld>
            <a:endParaRPr lang="en-US"/>
          </a:p>
        </p:txBody>
      </p:sp>
      <p:sp>
        <p:nvSpPr>
          <p:cNvPr id="1028" name="Line 4"/>
          <p:cNvSpPr>
            <a:spLocks noChangeShapeType="1"/>
          </p:cNvSpPr>
          <p:nvPr/>
        </p:nvSpPr>
        <p:spPr bwMode="auto">
          <a:xfrm>
            <a:off x="8348663" y="225425"/>
            <a:ext cx="795337" cy="3175"/>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29" name="Line 5"/>
          <p:cNvSpPr>
            <a:spLocks noChangeShapeType="1"/>
          </p:cNvSpPr>
          <p:nvPr/>
        </p:nvSpPr>
        <p:spPr bwMode="auto">
          <a:xfrm>
            <a:off x="152400" y="0"/>
            <a:ext cx="1588" cy="6858000"/>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30" name="Line 6"/>
          <p:cNvSpPr>
            <a:spLocks noChangeShapeType="1"/>
          </p:cNvSpPr>
          <p:nvPr/>
        </p:nvSpPr>
        <p:spPr bwMode="auto">
          <a:xfrm>
            <a:off x="8991600" y="0"/>
            <a:ext cx="1588" cy="6858000"/>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31" name="Rectangle 7"/>
          <p:cNvSpPr>
            <a:spLocks noChangeArrowheads="1"/>
          </p:cNvSpPr>
          <p:nvPr/>
        </p:nvSpPr>
        <p:spPr bwMode="auto">
          <a:xfrm>
            <a:off x="1646238" y="-58738"/>
            <a:ext cx="192087" cy="295276"/>
          </a:xfrm>
          <a:prstGeom prst="rect">
            <a:avLst/>
          </a:prstGeom>
          <a:noFill/>
          <a:ln w="9525">
            <a:noFill/>
            <a:round/>
            <a:headEnd/>
            <a:tailEnd/>
          </a:ln>
          <a:effectLst/>
        </p:spPr>
        <p:txBody>
          <a:bodyPr wrap="none" anchor="ctr"/>
          <a:lstStyle/>
          <a:p>
            <a:pPr>
              <a:defRPr/>
            </a:pPr>
            <a:endParaRPr lang="en-US">
              <a:cs typeface="+mn-cs"/>
            </a:endParaRPr>
          </a:p>
        </p:txBody>
      </p:sp>
      <p:sp>
        <p:nvSpPr>
          <p:cNvPr id="1032" name="Line 8"/>
          <p:cNvSpPr>
            <a:spLocks noChangeShapeType="1"/>
          </p:cNvSpPr>
          <p:nvPr/>
        </p:nvSpPr>
        <p:spPr bwMode="auto">
          <a:xfrm>
            <a:off x="0" y="6705600"/>
            <a:ext cx="9144000" cy="1588"/>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34" name="Line 10"/>
          <p:cNvSpPr>
            <a:spLocks noChangeShapeType="1"/>
          </p:cNvSpPr>
          <p:nvPr/>
        </p:nvSpPr>
        <p:spPr bwMode="auto">
          <a:xfrm>
            <a:off x="0" y="152400"/>
            <a:ext cx="685800" cy="1588"/>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35" name="Line 11"/>
          <p:cNvSpPr>
            <a:spLocks noChangeShapeType="1"/>
          </p:cNvSpPr>
          <p:nvPr/>
        </p:nvSpPr>
        <p:spPr bwMode="auto">
          <a:xfrm flipH="1">
            <a:off x="4440238" y="225425"/>
            <a:ext cx="2090737" cy="3175"/>
          </a:xfrm>
          <a:prstGeom prst="line">
            <a:avLst/>
          </a:prstGeom>
          <a:noFill/>
          <a:ln w="25560">
            <a:solidFill>
              <a:srgbClr val="3366FF"/>
            </a:solidFill>
            <a:miter lim="800000"/>
            <a:headEnd/>
            <a:tailEnd/>
          </a:ln>
          <a:effectLst/>
        </p:spPr>
        <p:txBody>
          <a:bodyPr/>
          <a:lstStyle/>
          <a:p>
            <a:pPr>
              <a:defRPr/>
            </a:pPr>
            <a:endParaRPr lang="en-US">
              <a:cs typeface="+mn-cs"/>
            </a:endParaRPr>
          </a:p>
        </p:txBody>
      </p:sp>
      <p:sp>
        <p:nvSpPr>
          <p:cNvPr id="1036" name="Text Box 12"/>
          <p:cNvSpPr txBox="1">
            <a:spLocks noChangeArrowheads="1"/>
          </p:cNvSpPr>
          <p:nvPr/>
        </p:nvSpPr>
        <p:spPr bwMode="auto">
          <a:xfrm>
            <a:off x="703263" y="44450"/>
            <a:ext cx="3568700" cy="261938"/>
          </a:xfrm>
          <a:prstGeom prst="rect">
            <a:avLst/>
          </a:prstGeom>
          <a:noFill/>
          <a:ln w="9525">
            <a:noFill/>
            <a:round/>
            <a:headEnd/>
            <a:tailEnd/>
          </a:ln>
          <a:effectLst/>
        </p:spPr>
        <p:txBody>
          <a:bodyPr wrap="none" lIns="90000" tIns="46800" rIns="90000" bIns="46800">
            <a:spAutoFit/>
          </a:bodyPr>
          <a:lstStyle/>
          <a:p>
            <a:pPr>
              <a:buClr>
                <a:srgbClr val="FF3300"/>
              </a:buCl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pPr>
            <a:r>
              <a:rPr lang="en-GB" sz="1100" b="1">
                <a:solidFill>
                  <a:srgbClr val="FF3300"/>
                </a:solidFill>
                <a:cs typeface="+mn-cs"/>
              </a:rPr>
              <a:t>Bridging The Gap Between Education and Industry</a:t>
            </a:r>
          </a:p>
        </p:txBody>
      </p:sp>
      <p:sp>
        <p:nvSpPr>
          <p:cNvPr id="2062" name="Rectangle 13"/>
          <p:cNvSpPr>
            <a:spLocks noGrp="1" noChangeArrowheads="1"/>
          </p:cNvSpPr>
          <p:nvPr>
            <p:ph type="title"/>
          </p:nvPr>
        </p:nvSpPr>
        <p:spPr bwMode="auto">
          <a:xfrm>
            <a:off x="457200" y="273050"/>
            <a:ext cx="8224838" cy="1139825"/>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smtClean="0"/>
              <a:t>Click to edit the title text format</a:t>
            </a:r>
          </a:p>
        </p:txBody>
      </p:sp>
      <p:sp>
        <p:nvSpPr>
          <p:cNvPr id="2063" name="Rectangle 14"/>
          <p:cNvSpPr>
            <a:spLocks noGrp="1" noChangeArrowheads="1"/>
          </p:cNvSpPr>
          <p:nvPr>
            <p:ph type="body" idx="1"/>
          </p:nvPr>
        </p:nvSpPr>
        <p:spPr bwMode="auto">
          <a:xfrm>
            <a:off x="457200" y="1604963"/>
            <a:ext cx="8224838" cy="4521200"/>
          </a:xfrm>
          <a:prstGeom prst="rect">
            <a:avLst/>
          </a:prstGeom>
          <a:noFill/>
          <a:ln w="9525">
            <a:noFill/>
            <a:round/>
            <a:headEnd/>
            <a:tailEnd/>
          </a:ln>
        </p:spPr>
        <p:txBody>
          <a:bodyPr vert="horz" wrap="square" lIns="0" tIns="0" rIns="0" bIns="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pic>
        <p:nvPicPr>
          <p:cNvPr id="16" name="Picture 15" descr="Scientech Logo.jpg"/>
          <p:cNvPicPr>
            <a:picLocks noChangeAspect="1"/>
          </p:cNvPicPr>
          <p:nvPr userDrawn="1"/>
        </p:nvPicPr>
        <p:blipFill>
          <a:blip r:embed="rId17" cstate="print"/>
          <a:stretch>
            <a:fillRect/>
          </a:stretch>
        </p:blipFill>
        <p:spPr>
          <a:xfrm>
            <a:off x="6722253" y="0"/>
            <a:ext cx="1583547" cy="457200"/>
          </a:xfrm>
          <a:prstGeom prst="rect">
            <a:avLst/>
          </a:prstGeom>
        </p:spPr>
      </p:pic>
    </p:spTree>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 id="2147483774" r:id="rId15"/>
  </p:sldLayoutIdLst>
  <p:hf hdr="0"/>
  <p:txStyles>
    <p:titleStyle>
      <a:lvl1pPr algn="ctr" defTabSz="457200" rtl="0" eaLnBrk="0" fontAlgn="base" hangingPunct="0">
        <a:spcBef>
          <a:spcPct val="0"/>
        </a:spcBef>
        <a:spcAft>
          <a:spcPct val="0"/>
        </a:spcAft>
        <a:buClr>
          <a:srgbClr val="000000"/>
        </a:buClr>
        <a:buSzPct val="100000"/>
        <a:buFont typeface="Arial" charset="0"/>
        <a:defRPr sz="4400">
          <a:solidFill>
            <a:srgbClr val="000000"/>
          </a:solidFill>
          <a:latin typeface="+mj-lt"/>
          <a:ea typeface="+mj-ea"/>
          <a:cs typeface="+mj-cs"/>
        </a:defRPr>
      </a:lvl1pPr>
      <a:lvl2pPr algn="ctr" defTabSz="457200" rtl="0" eaLnBrk="0" fontAlgn="base" hangingPunct="0">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2pPr>
      <a:lvl3pPr algn="ctr" defTabSz="457200" rtl="0" eaLnBrk="0" fontAlgn="base" hangingPunct="0">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3pPr>
      <a:lvl4pPr algn="ctr" defTabSz="457200" rtl="0" eaLnBrk="0" fontAlgn="base" hangingPunct="0">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4pPr>
      <a:lvl5pPr algn="ctr" defTabSz="457200" rtl="0" eaLnBrk="0" fontAlgn="base" hangingPunct="0">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5pPr>
      <a:lvl6pPr marL="457200" algn="ctr" defTabSz="457200"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6pPr>
      <a:lvl7pPr marL="914400" algn="ctr" defTabSz="457200"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7pPr>
      <a:lvl8pPr marL="1371600" algn="ctr" defTabSz="457200"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8pPr>
      <a:lvl9pPr marL="1828800" algn="ctr" defTabSz="457200" rtl="0" eaLnBrk="1" fontAlgn="base" hangingPunct="1">
        <a:spcBef>
          <a:spcPct val="0"/>
        </a:spcBef>
        <a:spcAft>
          <a:spcPct val="0"/>
        </a:spcAft>
        <a:buClr>
          <a:srgbClr val="000000"/>
        </a:buClr>
        <a:buSzPct val="100000"/>
        <a:buFont typeface="Arial" charset="0"/>
        <a:defRPr sz="4400">
          <a:solidFill>
            <a:srgbClr val="000000"/>
          </a:solidFill>
          <a:latin typeface="Arial" charset="0"/>
          <a:cs typeface="Lucida Sans Unicode" charset="0"/>
        </a:defRPr>
      </a:lvl9pPr>
    </p:titleStyle>
    <p:bodyStyle>
      <a:lvl1pPr marL="338138" indent="-338138" algn="l" defTabSz="457200" rtl="0" eaLnBrk="0" fontAlgn="base" hangingPunct="0">
        <a:spcBef>
          <a:spcPts val="800"/>
        </a:spcBef>
        <a:spcAft>
          <a:spcPct val="0"/>
        </a:spcAft>
        <a:buClr>
          <a:srgbClr val="000000"/>
        </a:buClr>
        <a:buSzPct val="100000"/>
        <a:buFont typeface="Arial" charset="0"/>
        <a:buChar char="•"/>
        <a:defRPr sz="3200">
          <a:solidFill>
            <a:srgbClr val="000000"/>
          </a:solidFill>
          <a:latin typeface="+mn-lt"/>
          <a:ea typeface="+mn-ea"/>
          <a:cs typeface="+mn-cs"/>
        </a:defRPr>
      </a:lvl1pPr>
      <a:lvl2pPr marL="738188" indent="-280988" algn="l" defTabSz="457200" rtl="0" eaLnBrk="0" fontAlgn="base" hangingPunct="0">
        <a:spcBef>
          <a:spcPts val="700"/>
        </a:spcBef>
        <a:spcAft>
          <a:spcPct val="0"/>
        </a:spcAft>
        <a:buClr>
          <a:srgbClr val="000000"/>
        </a:buClr>
        <a:buSzPct val="100000"/>
        <a:buFont typeface="Arial" charset="0"/>
        <a:buChar char="–"/>
        <a:defRPr sz="2800">
          <a:solidFill>
            <a:srgbClr val="000000"/>
          </a:solidFill>
          <a:latin typeface="+mn-lt"/>
          <a:cs typeface="+mn-cs"/>
        </a:defRPr>
      </a:lvl2pPr>
      <a:lvl3pPr marL="1143000" indent="-228600" algn="l" defTabSz="457200" rtl="0" eaLnBrk="0" fontAlgn="base" hangingPunct="0">
        <a:spcBef>
          <a:spcPts val="600"/>
        </a:spcBef>
        <a:spcAft>
          <a:spcPct val="0"/>
        </a:spcAft>
        <a:buClr>
          <a:srgbClr val="000000"/>
        </a:buClr>
        <a:buSzPct val="100000"/>
        <a:buFont typeface="Arial" charset="0"/>
        <a:buChar char="•"/>
        <a:defRPr sz="2400">
          <a:solidFill>
            <a:srgbClr val="000000"/>
          </a:solidFill>
          <a:latin typeface="+mn-lt"/>
          <a:cs typeface="+mn-cs"/>
        </a:defRPr>
      </a:lvl3pPr>
      <a:lvl4pPr marL="1600200" indent="-228600" algn="l" defTabSz="457200" rtl="0" eaLnBrk="0" fontAlgn="base" hangingPunct="0">
        <a:spcBef>
          <a:spcPts val="500"/>
        </a:spcBef>
        <a:spcAft>
          <a:spcPct val="0"/>
        </a:spcAft>
        <a:buClr>
          <a:srgbClr val="000000"/>
        </a:buClr>
        <a:buSzPct val="100000"/>
        <a:buFont typeface="Arial" charset="0"/>
        <a:buChar char="–"/>
        <a:defRPr sz="2000">
          <a:solidFill>
            <a:srgbClr val="000000"/>
          </a:solidFill>
          <a:latin typeface="+mn-lt"/>
          <a:cs typeface="+mn-cs"/>
        </a:defRPr>
      </a:lvl4pPr>
      <a:lvl5pPr marL="2057400" indent="-228600" algn="l" defTabSz="457200" rtl="0" eaLnBrk="0" fontAlgn="base" hangingPunct="0">
        <a:spcBef>
          <a:spcPts val="500"/>
        </a:spcBef>
        <a:spcAft>
          <a:spcPct val="0"/>
        </a:spcAft>
        <a:buClr>
          <a:srgbClr val="000000"/>
        </a:buClr>
        <a:buSzPct val="100000"/>
        <a:buFont typeface="Arial" charset="0"/>
        <a:buChar char="»"/>
        <a:defRPr sz="2000">
          <a:solidFill>
            <a:srgbClr val="000000"/>
          </a:solidFill>
          <a:latin typeface="+mn-lt"/>
          <a:cs typeface="+mn-cs"/>
        </a:defRPr>
      </a:lvl5pPr>
      <a:lvl6pPr marL="2514600" indent="-228600" algn="l" defTabSz="457200"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6pPr>
      <a:lvl7pPr marL="2971800" indent="-228600" algn="l" defTabSz="457200"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7pPr>
      <a:lvl8pPr marL="3429000" indent="-228600" algn="l" defTabSz="457200"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8pPr>
      <a:lvl9pPr marL="3886200" indent="-228600" algn="l" defTabSz="457200" rtl="0" eaLnBrk="1" fontAlgn="base" hangingPunct="1">
        <a:spcBef>
          <a:spcPts val="500"/>
        </a:spcBef>
        <a:spcAft>
          <a:spcPct val="0"/>
        </a:spcAft>
        <a:buClr>
          <a:srgbClr val="000000"/>
        </a:buClr>
        <a:buSzPct val="100000"/>
        <a:buFont typeface="Arial" charset="0"/>
        <a:buChar char="»"/>
        <a:defRPr sz="2000">
          <a:solidFill>
            <a:srgbClr val="000000"/>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5.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p:txBody>
          <a:bodyPr/>
          <a:lstStyle/>
          <a:p>
            <a:pPr eaLnBrk="1" hangingPunct="1"/>
            <a:r>
              <a:rPr lang="en-US" smtClean="0"/>
              <a:t>Understanding </a:t>
            </a:r>
            <a:br>
              <a:rPr lang="en-US" smtClean="0"/>
            </a:br>
            <a:r>
              <a:rPr lang="en-US" smtClean="0"/>
              <a:t>Network Analysis</a:t>
            </a:r>
          </a:p>
        </p:txBody>
      </p:sp>
      <p:sp>
        <p:nvSpPr>
          <p:cNvPr id="4099" name="Rectangle 3"/>
          <p:cNvSpPr>
            <a:spLocks noGrp="1" noChangeArrowheads="1"/>
          </p:cNvSpPr>
          <p:nvPr>
            <p:ph type="subTitle" idx="1"/>
          </p:nvPr>
        </p:nvSpPr>
        <p:spPr>
          <a:xfrm>
            <a:off x="2133600" y="5105400"/>
            <a:ext cx="6400800" cy="762000"/>
          </a:xfrm>
        </p:spPr>
        <p:txBody>
          <a:bodyPr/>
          <a:lstStyle/>
          <a:p>
            <a:pPr algn="l" eaLnBrk="1" hangingPunct="1"/>
            <a:r>
              <a:rPr lang="en-US" sz="2000" dirty="0" smtClean="0"/>
              <a: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z="3400" smtClean="0"/>
              <a:t>Linear Systems</a:t>
            </a:r>
          </a:p>
        </p:txBody>
      </p:sp>
      <p:sp>
        <p:nvSpPr>
          <p:cNvPr id="13315" name="Rectangle 3"/>
          <p:cNvSpPr>
            <a:spLocks noGrp="1" noChangeArrowheads="1"/>
          </p:cNvSpPr>
          <p:nvPr>
            <p:ph idx="1"/>
          </p:nvPr>
        </p:nvSpPr>
        <p:spPr/>
        <p:txBody>
          <a:bodyPr/>
          <a:lstStyle/>
          <a:p>
            <a:pPr eaLnBrk="1" hangingPunct="1"/>
            <a:r>
              <a:rPr lang="en-US" sz="2400" smtClean="0"/>
              <a:t>Linear Systems impose magnitude and phase changes on input signals.</a:t>
            </a:r>
          </a:p>
          <a:p>
            <a:pPr eaLnBrk="1" hangingPunct="1"/>
            <a:endParaRPr lang="en-US" sz="2400" smtClean="0"/>
          </a:p>
          <a:p>
            <a:pPr eaLnBrk="1" hangingPunct="1"/>
            <a:r>
              <a:rPr lang="en-US" sz="2400" smtClean="0"/>
              <a:t>Any Sinusoid applied at input will appear at output with same shape and frequency.</a:t>
            </a:r>
          </a:p>
          <a:p>
            <a:pPr eaLnBrk="1" hangingPunct="1"/>
            <a:endParaRPr lang="en-US" sz="2400" smtClean="0"/>
          </a:p>
          <a:p>
            <a:pPr eaLnBrk="1" hangingPunct="1"/>
            <a:r>
              <a:rPr lang="en-US" sz="2400" smtClean="0"/>
              <a:t>No new signals are created.</a:t>
            </a:r>
          </a:p>
        </p:txBody>
      </p:sp>
      <p:sp>
        <p:nvSpPr>
          <p:cNvPr id="13316" name="Date Placeholder 5"/>
          <p:cNvSpPr>
            <a:spLocks noGrp="1"/>
          </p:cNvSpPr>
          <p:nvPr>
            <p:ph type="dt" sz="quarter" idx="10"/>
          </p:nvPr>
        </p:nvSpPr>
        <p:spPr/>
        <p:txBody>
          <a:bodyPr/>
          <a:lstStyle/>
          <a:p>
            <a:pPr>
              <a:defRPr/>
            </a:pPr>
            <a:endParaRPr lang="en-US" dirty="0" smtClean="0"/>
          </a:p>
        </p:txBody>
      </p:sp>
      <p:sp>
        <p:nvSpPr>
          <p:cNvPr id="13317" name="Slide Number Placeholder 6"/>
          <p:cNvSpPr>
            <a:spLocks noGrp="1"/>
          </p:cNvSpPr>
          <p:nvPr>
            <p:ph type="sldNum" sz="quarter" idx="12"/>
          </p:nvPr>
        </p:nvSpPr>
        <p:spPr/>
        <p:txBody>
          <a:bodyPr/>
          <a:lstStyle/>
          <a:p>
            <a:pPr>
              <a:defRPr/>
            </a:pPr>
            <a:fld id="{00F5DCB7-5789-4F4B-8129-5BAD1DF06721}" type="slidenum">
              <a:rPr lang="en-US" smtClean="0"/>
              <a:pPr>
                <a:defRPr/>
              </a:pPr>
              <a:t>10</a:t>
            </a:fld>
            <a:endParaRPr lang="en-US" smtClean="0"/>
          </a:p>
        </p:txBody>
      </p:sp>
      <p:sp>
        <p:nvSpPr>
          <p:cNvPr id="13318" name="Footer Placeholder 7"/>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z="3400" smtClean="0"/>
              <a:t>Non Linear Systems</a:t>
            </a:r>
          </a:p>
        </p:txBody>
      </p:sp>
      <p:sp>
        <p:nvSpPr>
          <p:cNvPr id="14339" name="Rectangle 3"/>
          <p:cNvSpPr>
            <a:spLocks noGrp="1" noChangeArrowheads="1"/>
          </p:cNvSpPr>
          <p:nvPr>
            <p:ph idx="1"/>
          </p:nvPr>
        </p:nvSpPr>
        <p:spPr>
          <a:xfrm>
            <a:off x="457200" y="2667000"/>
            <a:ext cx="8224838" cy="1595438"/>
          </a:xfrm>
        </p:spPr>
        <p:txBody>
          <a:bodyPr/>
          <a:lstStyle/>
          <a:p>
            <a:pPr eaLnBrk="1" hangingPunct="1"/>
            <a:r>
              <a:rPr lang="en-US" sz="2400" smtClean="0"/>
              <a:t>Non linear devices can vary the frequency of the input signal or may add another frequency component such as harmonic, or spurious signals.</a:t>
            </a:r>
          </a:p>
          <a:p>
            <a:pPr eaLnBrk="1" hangingPunct="1">
              <a:buFontTx/>
              <a:buNone/>
            </a:pPr>
            <a:endParaRPr lang="en-US" smtClean="0"/>
          </a:p>
        </p:txBody>
      </p:sp>
      <p:sp>
        <p:nvSpPr>
          <p:cNvPr id="14340" name="Date Placeholder 5"/>
          <p:cNvSpPr>
            <a:spLocks noGrp="1"/>
          </p:cNvSpPr>
          <p:nvPr>
            <p:ph type="dt" sz="quarter" idx="10"/>
          </p:nvPr>
        </p:nvSpPr>
        <p:spPr/>
        <p:txBody>
          <a:bodyPr/>
          <a:lstStyle/>
          <a:p>
            <a:pPr>
              <a:defRPr/>
            </a:pPr>
            <a:endParaRPr lang="en-US" dirty="0" smtClean="0"/>
          </a:p>
        </p:txBody>
      </p:sp>
      <p:sp>
        <p:nvSpPr>
          <p:cNvPr id="14341" name="Slide Number Placeholder 6"/>
          <p:cNvSpPr>
            <a:spLocks noGrp="1"/>
          </p:cNvSpPr>
          <p:nvPr>
            <p:ph type="sldNum" sz="quarter" idx="12"/>
          </p:nvPr>
        </p:nvSpPr>
        <p:spPr/>
        <p:txBody>
          <a:bodyPr/>
          <a:lstStyle/>
          <a:p>
            <a:pPr>
              <a:defRPr/>
            </a:pPr>
            <a:fld id="{2391D739-F7A1-42CF-A14E-FA50035D99F4}" type="slidenum">
              <a:rPr lang="en-US" smtClean="0"/>
              <a:pPr>
                <a:defRPr/>
              </a:pPr>
              <a:t>11</a:t>
            </a:fld>
            <a:endParaRPr lang="en-US" smtClean="0"/>
          </a:p>
        </p:txBody>
      </p:sp>
      <p:sp>
        <p:nvSpPr>
          <p:cNvPr id="14342" name="Footer Placeholder 7"/>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z="3400" smtClean="0"/>
              <a:t>Example for Linear Systems	</a:t>
            </a:r>
          </a:p>
        </p:txBody>
      </p:sp>
      <p:sp>
        <p:nvSpPr>
          <p:cNvPr id="15363" name="Rectangle 3"/>
          <p:cNvSpPr>
            <a:spLocks noGrp="1" noChangeArrowheads="1"/>
          </p:cNvSpPr>
          <p:nvPr>
            <p:ph type="body" sz="half" idx="1"/>
          </p:nvPr>
        </p:nvSpPr>
        <p:spPr>
          <a:xfrm>
            <a:off x="457200" y="1600200"/>
            <a:ext cx="8382000" cy="4525963"/>
          </a:xfrm>
        </p:spPr>
        <p:txBody>
          <a:bodyPr/>
          <a:lstStyle/>
          <a:p>
            <a:pPr eaLnBrk="1" hangingPunct="1"/>
            <a:r>
              <a:rPr lang="en-US" sz="2800" smtClean="0"/>
              <a:t>Let us analyze the case of a filter;</a:t>
            </a:r>
          </a:p>
          <a:p>
            <a:pPr eaLnBrk="1" hangingPunct="1">
              <a:buFontTx/>
              <a:buNone/>
            </a:pPr>
            <a:r>
              <a:rPr lang="en-US" sz="2800" smtClean="0"/>
              <a:t>   </a:t>
            </a:r>
          </a:p>
          <a:p>
            <a:pPr eaLnBrk="1" hangingPunct="1">
              <a:buFontTx/>
              <a:buNone/>
            </a:pPr>
            <a:r>
              <a:rPr lang="en-US" sz="2800" smtClean="0"/>
              <a:t>It is expected that it should have a flat amplitude and </a:t>
            </a:r>
          </a:p>
          <a:p>
            <a:pPr eaLnBrk="1" hangingPunct="1">
              <a:buFontTx/>
              <a:buNone/>
            </a:pPr>
            <a:r>
              <a:rPr lang="en-US" sz="2800" smtClean="0"/>
              <a:t>linear phase response in the specified bandwidth</a:t>
            </a:r>
          </a:p>
          <a:p>
            <a:pPr eaLnBrk="1" hangingPunct="1">
              <a:buFontTx/>
              <a:buNone/>
            </a:pPr>
            <a:r>
              <a:rPr lang="en-US" sz="2800" smtClean="0"/>
              <a:t>Range.</a:t>
            </a:r>
          </a:p>
          <a:p>
            <a:pPr eaLnBrk="1" hangingPunct="1"/>
            <a:endParaRPr lang="en-US" sz="2800" smtClean="0"/>
          </a:p>
        </p:txBody>
      </p:sp>
      <p:sp>
        <p:nvSpPr>
          <p:cNvPr id="15364" name="Date Placeholder 7"/>
          <p:cNvSpPr>
            <a:spLocks noGrp="1"/>
          </p:cNvSpPr>
          <p:nvPr>
            <p:ph type="dt" sz="quarter" idx="10"/>
          </p:nvPr>
        </p:nvSpPr>
        <p:spPr/>
        <p:txBody>
          <a:bodyPr/>
          <a:lstStyle/>
          <a:p>
            <a:pPr>
              <a:defRPr/>
            </a:pPr>
            <a:fld id="{7A8F9D8C-1DF4-4C0F-85D9-0CC1ABC85F0B}" type="datetime1">
              <a:rPr lang="en-US" smtClean="0"/>
              <a:pPr>
                <a:defRPr/>
              </a:pPr>
              <a:t>12/15/2012</a:t>
            </a:fld>
            <a:endParaRPr lang="en-US" smtClean="0"/>
          </a:p>
        </p:txBody>
      </p:sp>
      <p:sp>
        <p:nvSpPr>
          <p:cNvPr id="15365" name="Slide Number Placeholder 8"/>
          <p:cNvSpPr>
            <a:spLocks noGrp="1"/>
          </p:cNvSpPr>
          <p:nvPr>
            <p:ph type="sldNum" sz="quarter" idx="12"/>
          </p:nvPr>
        </p:nvSpPr>
        <p:spPr/>
        <p:txBody>
          <a:bodyPr/>
          <a:lstStyle/>
          <a:p>
            <a:pPr>
              <a:defRPr/>
            </a:pPr>
            <a:fld id="{81D9C2ED-85E3-49BA-9BAA-F24581ECEC57}" type="slidenum">
              <a:rPr lang="en-US" smtClean="0"/>
              <a:pPr>
                <a:defRPr/>
              </a:pPr>
              <a:t>12</a:t>
            </a:fld>
            <a:endParaRPr lang="en-US" smtClean="0"/>
          </a:p>
        </p:txBody>
      </p:sp>
      <p:sp>
        <p:nvSpPr>
          <p:cNvPr id="15366" name="Footer Placeholder 9"/>
          <p:cNvSpPr>
            <a:spLocks noGrp="1"/>
          </p:cNvSpPr>
          <p:nvPr>
            <p:ph type="ftr" sz="quarter" idx="11"/>
          </p:nvPr>
        </p:nvSpPr>
        <p:spPr/>
        <p:txBody>
          <a:bodyPr/>
          <a:lstStyle/>
          <a:p>
            <a:pPr>
              <a:defRPr/>
            </a:pPr>
            <a:r>
              <a:rPr lang="en-US" smtClean="0"/>
              <a:t>SLC</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400" smtClean="0"/>
              <a:t>Example contd..</a:t>
            </a:r>
          </a:p>
        </p:txBody>
      </p:sp>
      <p:sp>
        <p:nvSpPr>
          <p:cNvPr id="16387" name="Rectangle 3"/>
          <p:cNvSpPr>
            <a:spLocks noGrp="1" noChangeArrowheads="1"/>
          </p:cNvSpPr>
          <p:nvPr>
            <p:ph type="body" sz="half" idx="1"/>
          </p:nvPr>
        </p:nvSpPr>
        <p:spPr>
          <a:xfrm>
            <a:off x="457200" y="1600200"/>
            <a:ext cx="8458200" cy="4525963"/>
          </a:xfrm>
        </p:spPr>
        <p:txBody>
          <a:bodyPr/>
          <a:lstStyle/>
          <a:p>
            <a:pPr eaLnBrk="1" hangingPunct="1">
              <a:buFontTx/>
              <a:buNone/>
            </a:pPr>
            <a:r>
              <a:rPr lang="en-US" sz="2800" smtClean="0"/>
              <a:t>  </a:t>
            </a:r>
          </a:p>
          <a:p>
            <a:pPr eaLnBrk="1" hangingPunct="1">
              <a:buFontTx/>
              <a:buNone/>
            </a:pPr>
            <a:r>
              <a:rPr lang="en-US" sz="2400" smtClean="0"/>
              <a:t>This bandpass filter attenuate  passband frequencies to a</a:t>
            </a:r>
          </a:p>
          <a:p>
            <a:pPr eaLnBrk="1" hangingPunct="1">
              <a:buFontTx/>
              <a:buNone/>
            </a:pPr>
            <a:r>
              <a:rPr lang="en-US" sz="2400" smtClean="0"/>
              <a:t>little amount while outside frequencies with great but varying</a:t>
            </a:r>
          </a:p>
          <a:p>
            <a:pPr eaLnBrk="1" hangingPunct="1">
              <a:buFontTx/>
              <a:buNone/>
            </a:pPr>
            <a:r>
              <a:rPr lang="en-US" sz="2400" smtClean="0"/>
              <a:t>amount.</a:t>
            </a:r>
          </a:p>
        </p:txBody>
      </p:sp>
      <p:sp>
        <p:nvSpPr>
          <p:cNvPr id="16388" name="Date Placeholder 7"/>
          <p:cNvSpPr>
            <a:spLocks noGrp="1"/>
          </p:cNvSpPr>
          <p:nvPr>
            <p:ph type="dt" sz="quarter" idx="10"/>
          </p:nvPr>
        </p:nvSpPr>
        <p:spPr/>
        <p:txBody>
          <a:bodyPr/>
          <a:lstStyle/>
          <a:p>
            <a:pPr>
              <a:defRPr/>
            </a:pPr>
            <a:endParaRPr lang="en-US" dirty="0" smtClean="0"/>
          </a:p>
        </p:txBody>
      </p:sp>
      <p:sp>
        <p:nvSpPr>
          <p:cNvPr id="16389" name="Slide Number Placeholder 8"/>
          <p:cNvSpPr>
            <a:spLocks noGrp="1"/>
          </p:cNvSpPr>
          <p:nvPr>
            <p:ph type="sldNum" sz="quarter" idx="12"/>
          </p:nvPr>
        </p:nvSpPr>
        <p:spPr/>
        <p:txBody>
          <a:bodyPr/>
          <a:lstStyle/>
          <a:p>
            <a:pPr>
              <a:defRPr/>
            </a:pPr>
            <a:fld id="{ED015AF9-DEE6-4163-AC44-7420537D5B2D}" type="slidenum">
              <a:rPr lang="en-US" smtClean="0"/>
              <a:pPr>
                <a:defRPr/>
              </a:pPr>
              <a:t>13</a:t>
            </a:fld>
            <a:endParaRPr lang="en-US" smtClean="0"/>
          </a:p>
        </p:txBody>
      </p:sp>
      <p:sp>
        <p:nvSpPr>
          <p:cNvPr id="16390"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609600" y="685800"/>
            <a:ext cx="8229600" cy="1676400"/>
          </a:xfrm>
        </p:spPr>
        <p:txBody>
          <a:bodyPr/>
          <a:lstStyle/>
          <a:p>
            <a:pPr eaLnBrk="1" hangingPunct="1">
              <a:lnSpc>
                <a:spcPct val="90000"/>
              </a:lnSpc>
            </a:pPr>
            <a:endParaRPr lang="en-US" sz="2400" smtClean="0"/>
          </a:p>
          <a:p>
            <a:pPr eaLnBrk="1" hangingPunct="1">
              <a:lnSpc>
                <a:spcPct val="90000"/>
              </a:lnSpc>
              <a:buFontTx/>
              <a:buNone/>
            </a:pPr>
            <a:r>
              <a:rPr lang="en-US" sz="2400" smtClean="0"/>
              <a:t>  When a Square wave is passed through a filter variations in</a:t>
            </a:r>
          </a:p>
          <a:p>
            <a:pPr eaLnBrk="1" hangingPunct="1">
              <a:lnSpc>
                <a:spcPct val="90000"/>
              </a:lnSpc>
              <a:buFontTx/>
              <a:buNone/>
            </a:pPr>
            <a:r>
              <a:rPr lang="en-US" sz="2400" smtClean="0"/>
              <a:t>  magnitude  are given as;</a:t>
            </a:r>
          </a:p>
          <a:p>
            <a:pPr eaLnBrk="1" hangingPunct="1">
              <a:lnSpc>
                <a:spcPct val="90000"/>
              </a:lnSpc>
              <a:buFontTx/>
              <a:buNone/>
            </a:pPr>
            <a:r>
              <a:rPr lang="en-US" sz="2400" smtClean="0"/>
              <a:t> </a:t>
            </a:r>
          </a:p>
        </p:txBody>
      </p:sp>
      <p:sp>
        <p:nvSpPr>
          <p:cNvPr id="17411" name="Picture 4"/>
          <p:cNvSpPr>
            <a:spLocks noGrp="1" noChangeAspect="1" noChangeArrowheads="1"/>
          </p:cNvSpPr>
          <p:nvPr>
            <p:ph sz="quarter" idx="2"/>
          </p:nvPr>
        </p:nvSpPr>
        <p:spPr>
          <a:xfrm>
            <a:off x="898525" y="2362200"/>
            <a:ext cx="6645275" cy="3622675"/>
          </a:xfrm>
        </p:spPr>
        <p:txBody>
          <a:bodyPr/>
          <a:lstStyle/>
          <a:p>
            <a:endParaRPr lang="en-US" smtClean="0"/>
          </a:p>
        </p:txBody>
      </p:sp>
      <p:sp>
        <p:nvSpPr>
          <p:cNvPr id="17412" name="Date Placeholder 8"/>
          <p:cNvSpPr>
            <a:spLocks noGrp="1"/>
          </p:cNvSpPr>
          <p:nvPr>
            <p:ph type="dt" sz="quarter" idx="10"/>
          </p:nvPr>
        </p:nvSpPr>
        <p:spPr/>
        <p:txBody>
          <a:bodyPr/>
          <a:lstStyle/>
          <a:p>
            <a:pPr>
              <a:defRPr/>
            </a:pPr>
            <a:endParaRPr lang="en-US" dirty="0" smtClean="0"/>
          </a:p>
        </p:txBody>
      </p:sp>
      <p:sp>
        <p:nvSpPr>
          <p:cNvPr id="17413" name="Slide Number Placeholder 9"/>
          <p:cNvSpPr>
            <a:spLocks noGrp="1"/>
          </p:cNvSpPr>
          <p:nvPr>
            <p:ph type="sldNum" sz="quarter" idx="12"/>
          </p:nvPr>
        </p:nvSpPr>
        <p:spPr/>
        <p:txBody>
          <a:bodyPr/>
          <a:lstStyle/>
          <a:p>
            <a:pPr>
              <a:defRPr/>
            </a:pPr>
            <a:fld id="{D109941C-80D7-4906-9E1D-E464A6522CEC}" type="slidenum">
              <a:rPr lang="en-US" smtClean="0"/>
              <a:pPr>
                <a:defRPr/>
              </a:pPr>
              <a:t>14</a:t>
            </a:fld>
            <a:endParaRPr lang="en-US" smtClean="0"/>
          </a:p>
        </p:txBody>
      </p:sp>
      <p:sp>
        <p:nvSpPr>
          <p:cNvPr id="17414" name="Footer Placeholder 10"/>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81000" y="1066800"/>
            <a:ext cx="8534400" cy="1143000"/>
          </a:xfrm>
        </p:spPr>
        <p:txBody>
          <a:bodyPr/>
          <a:lstStyle/>
          <a:p>
            <a:pPr algn="l" eaLnBrk="1" hangingPunct="1"/>
            <a:r>
              <a:rPr lang="en-US" sz="2400" smtClean="0"/>
              <a:t>Variations in phase with frequency that inverts only 3</a:t>
            </a:r>
            <a:r>
              <a:rPr lang="en-US" sz="2400" baseline="30000" smtClean="0"/>
              <a:t>rd </a:t>
            </a:r>
            <a:r>
              <a:rPr lang="en-US" sz="2400" smtClean="0"/>
              <a:t>harmonic.</a:t>
            </a:r>
            <a:br>
              <a:rPr lang="en-US" sz="2400" smtClean="0"/>
            </a:br>
            <a:endParaRPr lang="en-US" sz="2400" smtClean="0"/>
          </a:p>
        </p:txBody>
      </p:sp>
      <p:pic>
        <p:nvPicPr>
          <p:cNvPr id="18435" name="Picture 7"/>
          <p:cNvPicPr>
            <a:picLocks noGrp="1" noChangeAspect="1" noChangeArrowheads="1"/>
          </p:cNvPicPr>
          <p:nvPr>
            <p:ph sz="half" idx="1"/>
          </p:nvPr>
        </p:nvPicPr>
        <p:blipFill>
          <a:blip r:embed="rId2"/>
          <a:srcRect/>
          <a:stretch>
            <a:fillRect/>
          </a:stretch>
        </p:blipFill>
        <p:spPr>
          <a:xfrm>
            <a:off x="2362200" y="2438400"/>
            <a:ext cx="4800600" cy="3124200"/>
          </a:xfrm>
          <a:noFill/>
        </p:spPr>
      </p:pic>
      <p:sp>
        <p:nvSpPr>
          <p:cNvPr id="18436" name="Date Placeholder 7"/>
          <p:cNvSpPr>
            <a:spLocks noGrp="1"/>
          </p:cNvSpPr>
          <p:nvPr>
            <p:ph type="dt" sz="quarter" idx="10"/>
          </p:nvPr>
        </p:nvSpPr>
        <p:spPr/>
        <p:txBody>
          <a:bodyPr/>
          <a:lstStyle/>
          <a:p>
            <a:pPr>
              <a:defRPr/>
            </a:pPr>
            <a:endParaRPr lang="en-US" dirty="0" smtClean="0"/>
          </a:p>
        </p:txBody>
      </p:sp>
      <p:sp>
        <p:nvSpPr>
          <p:cNvPr id="18437" name="Slide Number Placeholder 8"/>
          <p:cNvSpPr>
            <a:spLocks noGrp="1"/>
          </p:cNvSpPr>
          <p:nvPr>
            <p:ph type="sldNum" sz="quarter" idx="12"/>
          </p:nvPr>
        </p:nvSpPr>
        <p:spPr/>
        <p:txBody>
          <a:bodyPr/>
          <a:lstStyle/>
          <a:p>
            <a:pPr>
              <a:defRPr/>
            </a:pPr>
            <a:fld id="{81568B7F-28F3-4F84-9EA5-5E5065E849C2}" type="slidenum">
              <a:rPr lang="en-US" smtClean="0"/>
              <a:pPr>
                <a:defRPr/>
              </a:pPr>
              <a:t>15</a:t>
            </a:fld>
            <a:endParaRPr lang="en-US" smtClean="0"/>
          </a:p>
        </p:txBody>
      </p:sp>
      <p:sp>
        <p:nvSpPr>
          <p:cNvPr id="18438"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400" smtClean="0"/>
              <a:t>Linear Systems</a:t>
            </a:r>
          </a:p>
        </p:txBody>
      </p:sp>
      <p:sp>
        <p:nvSpPr>
          <p:cNvPr id="19459" name="Rectangle 3"/>
          <p:cNvSpPr>
            <a:spLocks noGrp="1" noChangeArrowheads="1"/>
          </p:cNvSpPr>
          <p:nvPr>
            <p:ph idx="1"/>
          </p:nvPr>
        </p:nvSpPr>
        <p:spPr>
          <a:xfrm>
            <a:off x="457200" y="2286000"/>
            <a:ext cx="8224838" cy="2205038"/>
          </a:xfrm>
        </p:spPr>
        <p:txBody>
          <a:bodyPr/>
          <a:lstStyle/>
          <a:p>
            <a:pPr eaLnBrk="1" hangingPunct="1">
              <a:buFontTx/>
              <a:buNone/>
            </a:pPr>
            <a:r>
              <a:rPr lang="en-US" smtClean="0"/>
              <a:t>   </a:t>
            </a:r>
            <a:r>
              <a:rPr lang="en-US" sz="2400" smtClean="0"/>
              <a:t>Even if filter has linear phase performance, frequency components outside the passband of the Square wave will be attenuated which will result in change in shape of the Square wave and will give a near to Sinewave at the output.</a:t>
            </a:r>
          </a:p>
        </p:txBody>
      </p:sp>
      <p:sp>
        <p:nvSpPr>
          <p:cNvPr id="19461" name="Slide Number Placeholder 6"/>
          <p:cNvSpPr>
            <a:spLocks noGrp="1"/>
          </p:cNvSpPr>
          <p:nvPr>
            <p:ph type="sldNum" sz="quarter" idx="12"/>
          </p:nvPr>
        </p:nvSpPr>
        <p:spPr/>
        <p:txBody>
          <a:bodyPr/>
          <a:lstStyle/>
          <a:p>
            <a:pPr>
              <a:defRPr/>
            </a:pPr>
            <a:fld id="{55F7D48E-2D30-42DC-8C39-F7755F63FE27}" type="slidenum">
              <a:rPr lang="en-US" smtClean="0"/>
              <a:pPr>
                <a:defRPr/>
              </a:pPr>
              <a:t>16</a:t>
            </a:fld>
            <a:endParaRPr 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381000"/>
            <a:ext cx="8224838" cy="1139825"/>
          </a:xfrm>
        </p:spPr>
        <p:txBody>
          <a:bodyPr/>
          <a:lstStyle/>
          <a:p>
            <a:pPr eaLnBrk="1" hangingPunct="1"/>
            <a:r>
              <a:rPr lang="en-US" sz="3400" smtClean="0"/>
              <a:t>Example of Nonlinear System</a:t>
            </a:r>
            <a:br>
              <a:rPr lang="en-US" sz="3400" smtClean="0"/>
            </a:br>
            <a:r>
              <a:rPr lang="en-US" sz="3400" smtClean="0"/>
              <a:t>Distortion </a:t>
            </a:r>
          </a:p>
        </p:txBody>
      </p:sp>
      <p:sp>
        <p:nvSpPr>
          <p:cNvPr id="20483" name="Rectangle 3"/>
          <p:cNvSpPr>
            <a:spLocks noGrp="1" noChangeArrowheads="1"/>
          </p:cNvSpPr>
          <p:nvPr>
            <p:ph type="body" sz="half" idx="1"/>
          </p:nvPr>
        </p:nvSpPr>
        <p:spPr>
          <a:xfrm>
            <a:off x="457200" y="2209800"/>
            <a:ext cx="8305800" cy="4038600"/>
          </a:xfrm>
        </p:spPr>
        <p:txBody>
          <a:bodyPr/>
          <a:lstStyle/>
          <a:p>
            <a:pPr eaLnBrk="1" hangingPunct="1"/>
            <a:r>
              <a:rPr lang="en-US" sz="2400" smtClean="0"/>
              <a:t>If an Amplifier is overdriven, the output is saturated and this adds harmonics as result output is no more a Sinusoid.</a:t>
            </a:r>
          </a:p>
          <a:p>
            <a:pPr eaLnBrk="1" hangingPunct="1"/>
            <a:endParaRPr lang="en-US" sz="2400" smtClean="0"/>
          </a:p>
          <a:p>
            <a:pPr eaLnBrk="1" hangingPunct="1"/>
            <a:r>
              <a:rPr lang="en-US" sz="2400" smtClean="0"/>
              <a:t>In filters and transformers distortion is introduced due to hysteresis of inductors .</a:t>
            </a:r>
          </a:p>
        </p:txBody>
      </p:sp>
      <p:sp>
        <p:nvSpPr>
          <p:cNvPr id="20484" name="Date Placeholder 7"/>
          <p:cNvSpPr>
            <a:spLocks noGrp="1"/>
          </p:cNvSpPr>
          <p:nvPr>
            <p:ph type="dt" sz="quarter" idx="10"/>
          </p:nvPr>
        </p:nvSpPr>
        <p:spPr/>
        <p:txBody>
          <a:bodyPr/>
          <a:lstStyle/>
          <a:p>
            <a:pPr>
              <a:defRPr/>
            </a:pPr>
            <a:endParaRPr lang="en-US" dirty="0" smtClean="0"/>
          </a:p>
        </p:txBody>
      </p:sp>
      <p:sp>
        <p:nvSpPr>
          <p:cNvPr id="20485" name="Slide Number Placeholder 8"/>
          <p:cNvSpPr>
            <a:spLocks noGrp="1"/>
          </p:cNvSpPr>
          <p:nvPr>
            <p:ph type="sldNum" sz="quarter" idx="12"/>
          </p:nvPr>
        </p:nvSpPr>
        <p:spPr/>
        <p:txBody>
          <a:bodyPr/>
          <a:lstStyle/>
          <a:p>
            <a:pPr>
              <a:defRPr/>
            </a:pPr>
            <a:fld id="{B0BC22AE-72D0-47CE-9097-3E2BD4ECB30C}" type="slidenum">
              <a:rPr lang="en-US" smtClean="0"/>
              <a:pPr>
                <a:defRPr/>
              </a:pPr>
              <a:t>17</a:t>
            </a:fld>
            <a:endParaRPr lang="en-US"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sz="3400" smtClean="0"/>
              <a:t>Significance of Vector Analysis</a:t>
            </a:r>
          </a:p>
        </p:txBody>
      </p:sp>
      <p:sp>
        <p:nvSpPr>
          <p:cNvPr id="21507" name="Rectangle 3"/>
          <p:cNvSpPr>
            <a:spLocks noGrp="1" noChangeArrowheads="1"/>
          </p:cNvSpPr>
          <p:nvPr>
            <p:ph type="body" sz="half" idx="1"/>
          </p:nvPr>
        </p:nvSpPr>
        <p:spPr>
          <a:xfrm>
            <a:off x="457200" y="2133600"/>
            <a:ext cx="8305800" cy="4191000"/>
          </a:xfrm>
        </p:spPr>
        <p:txBody>
          <a:bodyPr/>
          <a:lstStyle/>
          <a:p>
            <a:pPr marL="609600" indent="-609600" eaLnBrk="1" hangingPunct="1"/>
            <a:r>
              <a:rPr lang="en-US" sz="2400" smtClean="0"/>
              <a:t>Measuring both magnitude and phase for characterizing a linear network.</a:t>
            </a:r>
          </a:p>
          <a:p>
            <a:pPr marL="609600" indent="-609600" eaLnBrk="1" hangingPunct="1"/>
            <a:endParaRPr lang="en-US" sz="2400" smtClean="0"/>
          </a:p>
          <a:p>
            <a:pPr marL="609600" indent="-609600" eaLnBrk="1" hangingPunct="1"/>
            <a:r>
              <a:rPr lang="en-US" sz="2400" smtClean="0"/>
              <a:t>Measuring the complex impedance for designing the perfect match.</a:t>
            </a:r>
          </a:p>
          <a:p>
            <a:pPr marL="609600" indent="-609600" eaLnBrk="1" hangingPunct="1"/>
            <a:endParaRPr lang="en-US" sz="2400" smtClean="0"/>
          </a:p>
          <a:p>
            <a:pPr marL="609600" indent="-609600" eaLnBrk="1" hangingPunct="1"/>
            <a:r>
              <a:rPr lang="en-US" sz="2400" smtClean="0"/>
              <a:t>For performing inverse Fourier Transform.</a:t>
            </a:r>
          </a:p>
          <a:p>
            <a:pPr marL="609600" indent="-609600" eaLnBrk="1" hangingPunct="1">
              <a:buFontTx/>
              <a:buNone/>
            </a:pPr>
            <a:endParaRPr lang="en-US" sz="2400" smtClean="0"/>
          </a:p>
          <a:p>
            <a:pPr marL="609600" indent="-609600" eaLnBrk="1" hangingPunct="1">
              <a:buFontTx/>
              <a:buNone/>
            </a:pPr>
            <a:endParaRPr lang="en-US" sz="2800" smtClean="0"/>
          </a:p>
        </p:txBody>
      </p:sp>
      <p:sp>
        <p:nvSpPr>
          <p:cNvPr id="21508" name="Date Placeholder 7"/>
          <p:cNvSpPr>
            <a:spLocks noGrp="1"/>
          </p:cNvSpPr>
          <p:nvPr>
            <p:ph type="dt" sz="quarter" idx="10"/>
          </p:nvPr>
        </p:nvSpPr>
        <p:spPr/>
        <p:txBody>
          <a:bodyPr/>
          <a:lstStyle/>
          <a:p>
            <a:pPr>
              <a:defRPr/>
            </a:pPr>
            <a:endParaRPr lang="en-US" dirty="0" smtClean="0"/>
          </a:p>
        </p:txBody>
      </p:sp>
      <p:sp>
        <p:nvSpPr>
          <p:cNvPr id="21509" name="Slide Number Placeholder 8"/>
          <p:cNvSpPr>
            <a:spLocks noGrp="1"/>
          </p:cNvSpPr>
          <p:nvPr>
            <p:ph type="sldNum" sz="quarter" idx="12"/>
          </p:nvPr>
        </p:nvSpPr>
        <p:spPr/>
        <p:txBody>
          <a:bodyPr/>
          <a:lstStyle/>
          <a:p>
            <a:pPr>
              <a:defRPr/>
            </a:pPr>
            <a:fld id="{F7CB81E8-E32D-42CE-AD98-EDCD485E8895}" type="slidenum">
              <a:rPr lang="en-US" smtClean="0"/>
              <a:pPr>
                <a:defRPr/>
              </a:pPr>
              <a:t>18</a:t>
            </a:fld>
            <a:endParaRPr lang="en-US" smtClean="0"/>
          </a:p>
        </p:txBody>
      </p:sp>
      <p:sp>
        <p:nvSpPr>
          <p:cNvPr id="21510"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sz="3400" smtClean="0"/>
              <a:t>Network Analysis</a:t>
            </a:r>
          </a:p>
        </p:txBody>
      </p:sp>
      <p:sp>
        <p:nvSpPr>
          <p:cNvPr id="22531" name="Rectangle 3"/>
          <p:cNvSpPr>
            <a:spLocks noGrp="1" noChangeArrowheads="1"/>
          </p:cNvSpPr>
          <p:nvPr>
            <p:ph type="body" sz="half" idx="1"/>
          </p:nvPr>
        </p:nvSpPr>
        <p:spPr>
          <a:xfrm>
            <a:off x="381000" y="1524000"/>
            <a:ext cx="8153400" cy="3733800"/>
          </a:xfrm>
        </p:spPr>
        <p:txBody>
          <a:bodyPr/>
          <a:lstStyle/>
          <a:p>
            <a:pPr eaLnBrk="1" hangingPunct="1"/>
            <a:r>
              <a:rPr lang="en-US" sz="2400" smtClean="0"/>
              <a:t>Involves measurements of ;</a:t>
            </a:r>
          </a:p>
          <a:p>
            <a:pPr lvl="1" eaLnBrk="1" hangingPunct="1">
              <a:buFontTx/>
              <a:buChar char="-"/>
            </a:pPr>
            <a:r>
              <a:rPr lang="en-US" sz="2000" smtClean="0"/>
              <a:t>Incident</a:t>
            </a:r>
          </a:p>
          <a:p>
            <a:pPr lvl="1" eaLnBrk="1" hangingPunct="1">
              <a:buFontTx/>
              <a:buChar char="-"/>
            </a:pPr>
            <a:r>
              <a:rPr lang="en-US" sz="2000" smtClean="0"/>
              <a:t>Reflected </a:t>
            </a:r>
          </a:p>
          <a:p>
            <a:pPr lvl="1" eaLnBrk="1" hangingPunct="1">
              <a:buFontTx/>
              <a:buChar char="-"/>
            </a:pPr>
            <a:r>
              <a:rPr lang="en-US" sz="2000" smtClean="0"/>
              <a:t>Transmitted </a:t>
            </a:r>
          </a:p>
          <a:p>
            <a:pPr eaLnBrk="1" hangingPunct="1">
              <a:buFontTx/>
              <a:buNone/>
            </a:pPr>
            <a:r>
              <a:rPr lang="en-US" sz="2400" smtClean="0"/>
              <a:t>                 waves along the path </a:t>
            </a:r>
          </a:p>
          <a:p>
            <a:pPr eaLnBrk="1" hangingPunct="1">
              <a:buFontTx/>
              <a:buNone/>
            </a:pPr>
            <a:endParaRPr lang="en-US" sz="2800" smtClean="0"/>
          </a:p>
          <a:p>
            <a:pPr eaLnBrk="1" hangingPunct="1">
              <a:buFontTx/>
              <a:buNone/>
            </a:pPr>
            <a:endParaRPr lang="en-US" sz="2800" smtClean="0"/>
          </a:p>
        </p:txBody>
      </p:sp>
      <p:sp>
        <p:nvSpPr>
          <p:cNvPr id="22532" name="Date Placeholder 7"/>
          <p:cNvSpPr>
            <a:spLocks noGrp="1"/>
          </p:cNvSpPr>
          <p:nvPr>
            <p:ph type="dt" sz="quarter" idx="10"/>
          </p:nvPr>
        </p:nvSpPr>
        <p:spPr/>
        <p:txBody>
          <a:bodyPr/>
          <a:lstStyle/>
          <a:p>
            <a:pPr>
              <a:defRPr/>
            </a:pPr>
            <a:endParaRPr lang="en-US" dirty="0" smtClean="0"/>
          </a:p>
        </p:txBody>
      </p:sp>
      <p:sp>
        <p:nvSpPr>
          <p:cNvPr id="22533" name="Slide Number Placeholder 8"/>
          <p:cNvSpPr>
            <a:spLocks noGrp="1"/>
          </p:cNvSpPr>
          <p:nvPr>
            <p:ph type="sldNum" sz="quarter" idx="12"/>
          </p:nvPr>
        </p:nvSpPr>
        <p:spPr/>
        <p:txBody>
          <a:bodyPr/>
          <a:lstStyle/>
          <a:p>
            <a:pPr>
              <a:defRPr/>
            </a:pPr>
            <a:fld id="{E05371F2-FC29-4FB4-911E-C9AA354BD77B}" type="slidenum">
              <a:rPr lang="en-US" smtClean="0"/>
              <a:pPr>
                <a:defRPr/>
              </a:pPr>
              <a:t>19</a:t>
            </a:fld>
            <a:endParaRPr lang="en-US" smtClean="0"/>
          </a:p>
        </p:txBody>
      </p:sp>
      <p:sp>
        <p:nvSpPr>
          <p:cNvPr id="22534"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400" smtClean="0"/>
              <a:t>Introduction</a:t>
            </a:r>
          </a:p>
        </p:txBody>
      </p:sp>
      <p:sp>
        <p:nvSpPr>
          <p:cNvPr id="5123" name="Rectangle 3"/>
          <p:cNvSpPr>
            <a:spLocks noGrp="1" noChangeArrowheads="1"/>
          </p:cNvSpPr>
          <p:nvPr>
            <p:ph type="body" sz="half" idx="1"/>
          </p:nvPr>
        </p:nvSpPr>
        <p:spPr>
          <a:xfrm>
            <a:off x="457200" y="1600200"/>
            <a:ext cx="8458200" cy="3352800"/>
          </a:xfrm>
        </p:spPr>
        <p:txBody>
          <a:bodyPr/>
          <a:lstStyle/>
          <a:p>
            <a:pPr eaLnBrk="1" hangingPunct="1">
              <a:buFontTx/>
              <a:buNone/>
            </a:pPr>
            <a:endParaRPr lang="en-US" sz="2800" smtClean="0"/>
          </a:p>
          <a:p>
            <a:pPr eaLnBrk="1" hangingPunct="1">
              <a:buFontTx/>
              <a:buNone/>
            </a:pPr>
            <a:r>
              <a:rPr lang="en-US" sz="2800" smtClean="0"/>
              <a:t> </a:t>
            </a:r>
            <a:r>
              <a:rPr lang="en-US" sz="2400" smtClean="0"/>
              <a:t>Network Analysis is done for measuring  Electrical</a:t>
            </a:r>
          </a:p>
          <a:p>
            <a:pPr eaLnBrk="1" hangingPunct="1">
              <a:buFontTx/>
              <a:buNone/>
            </a:pPr>
            <a:r>
              <a:rPr lang="en-US" sz="2400" smtClean="0"/>
              <a:t> performance of the components which are used in </a:t>
            </a:r>
          </a:p>
          <a:p>
            <a:pPr eaLnBrk="1" hangingPunct="1">
              <a:buFontTx/>
              <a:buNone/>
            </a:pPr>
            <a:r>
              <a:rPr lang="en-US" sz="2400" smtClean="0"/>
              <a:t> Complex Systems.   </a:t>
            </a:r>
          </a:p>
        </p:txBody>
      </p:sp>
      <p:sp>
        <p:nvSpPr>
          <p:cNvPr id="5124" name="Date Placeholder 7"/>
          <p:cNvSpPr>
            <a:spLocks noGrp="1"/>
          </p:cNvSpPr>
          <p:nvPr>
            <p:ph type="dt" sz="quarter" idx="10"/>
          </p:nvPr>
        </p:nvSpPr>
        <p:spPr/>
        <p:txBody>
          <a:bodyPr/>
          <a:lstStyle/>
          <a:p>
            <a:pPr>
              <a:defRPr/>
            </a:pPr>
            <a:endParaRPr lang="en-US" dirty="0" smtClean="0"/>
          </a:p>
        </p:txBody>
      </p:sp>
      <p:sp>
        <p:nvSpPr>
          <p:cNvPr id="5125" name="Slide Number Placeholder 8"/>
          <p:cNvSpPr>
            <a:spLocks noGrp="1"/>
          </p:cNvSpPr>
          <p:nvPr>
            <p:ph type="sldNum" sz="quarter" idx="12"/>
          </p:nvPr>
        </p:nvSpPr>
        <p:spPr/>
        <p:txBody>
          <a:bodyPr/>
          <a:lstStyle/>
          <a:p>
            <a:pPr>
              <a:defRPr/>
            </a:pPr>
            <a:fld id="{8A780A4A-5164-4DAE-A901-9C8559389DF4}" type="slidenum">
              <a:rPr lang="en-US" smtClean="0"/>
              <a:pPr>
                <a:defRPr/>
              </a:pPr>
              <a:t>2</a:t>
            </a:fld>
            <a:endParaRPr lang="en-US" smtClean="0"/>
          </a:p>
        </p:txBody>
      </p:sp>
      <p:sp>
        <p:nvSpPr>
          <p:cNvPr id="5126"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3400" smtClean="0"/>
              <a:t>Basics of Reflection</a:t>
            </a:r>
          </a:p>
        </p:txBody>
      </p:sp>
      <p:sp>
        <p:nvSpPr>
          <p:cNvPr id="23555" name="Rectangle 3"/>
          <p:cNvSpPr>
            <a:spLocks noGrp="1" noChangeArrowheads="1"/>
          </p:cNvSpPr>
          <p:nvPr>
            <p:ph type="body" sz="half" idx="1"/>
          </p:nvPr>
        </p:nvSpPr>
        <p:spPr>
          <a:xfrm>
            <a:off x="457200" y="1600200"/>
            <a:ext cx="7696200" cy="4191000"/>
          </a:xfrm>
        </p:spPr>
        <p:txBody>
          <a:bodyPr/>
          <a:lstStyle/>
          <a:p>
            <a:pPr eaLnBrk="1" hangingPunct="1"/>
            <a:r>
              <a:rPr lang="en-US" sz="2400" smtClean="0"/>
              <a:t>When light strikes a transparent surface </a:t>
            </a:r>
          </a:p>
          <a:p>
            <a:pPr lvl="1" eaLnBrk="1" hangingPunct="1">
              <a:buFontTx/>
              <a:buChar char="-"/>
            </a:pPr>
            <a:r>
              <a:rPr lang="en-US" sz="2000" smtClean="0"/>
              <a:t>Most of it passes through it</a:t>
            </a:r>
          </a:p>
          <a:p>
            <a:pPr lvl="1" eaLnBrk="1" hangingPunct="1">
              <a:buFontTx/>
              <a:buChar char="-"/>
            </a:pPr>
            <a:r>
              <a:rPr lang="en-US" sz="2000" smtClean="0"/>
              <a:t>Some of it is reflected back  </a:t>
            </a:r>
          </a:p>
          <a:p>
            <a:pPr lvl="1" eaLnBrk="1" hangingPunct="1">
              <a:buFontTx/>
              <a:buChar char="-"/>
            </a:pPr>
            <a:endParaRPr lang="en-US" sz="2000" smtClean="0"/>
          </a:p>
          <a:p>
            <a:pPr eaLnBrk="1" hangingPunct="1">
              <a:buFontTx/>
              <a:buNone/>
            </a:pPr>
            <a:r>
              <a:rPr lang="en-US" sz="2400" smtClean="0"/>
              <a:t>If  it strikes a mirror;</a:t>
            </a:r>
          </a:p>
          <a:p>
            <a:pPr lvl="1" eaLnBrk="1" hangingPunct="1">
              <a:buFontTx/>
              <a:buNone/>
            </a:pPr>
            <a:r>
              <a:rPr lang="en-US" sz="2000" smtClean="0"/>
              <a:t>-   Most of it is reflected back</a:t>
            </a:r>
          </a:p>
          <a:p>
            <a:pPr lvl="1" eaLnBrk="1" hangingPunct="1">
              <a:buFontTx/>
              <a:buNone/>
            </a:pPr>
            <a:r>
              <a:rPr lang="en-US" sz="2000" smtClean="0"/>
              <a:t>-   Some of it passes through it  </a:t>
            </a:r>
          </a:p>
        </p:txBody>
      </p:sp>
      <p:sp>
        <p:nvSpPr>
          <p:cNvPr id="23556" name="Date Placeholder 7"/>
          <p:cNvSpPr>
            <a:spLocks noGrp="1"/>
          </p:cNvSpPr>
          <p:nvPr>
            <p:ph type="dt" sz="quarter" idx="10"/>
          </p:nvPr>
        </p:nvSpPr>
        <p:spPr/>
        <p:txBody>
          <a:bodyPr/>
          <a:lstStyle/>
          <a:p>
            <a:pPr>
              <a:defRPr/>
            </a:pPr>
            <a:endParaRPr lang="en-US" dirty="0" smtClean="0"/>
          </a:p>
        </p:txBody>
      </p:sp>
      <p:sp>
        <p:nvSpPr>
          <p:cNvPr id="23557" name="Slide Number Placeholder 8"/>
          <p:cNvSpPr>
            <a:spLocks noGrp="1"/>
          </p:cNvSpPr>
          <p:nvPr>
            <p:ph type="sldNum" sz="quarter" idx="12"/>
          </p:nvPr>
        </p:nvSpPr>
        <p:spPr/>
        <p:txBody>
          <a:bodyPr/>
          <a:lstStyle/>
          <a:p>
            <a:pPr>
              <a:defRPr/>
            </a:pPr>
            <a:fld id="{AAA1FA9B-EB99-4ACB-83A1-7B9E2B369AE7}" type="slidenum">
              <a:rPr lang="en-US" smtClean="0"/>
              <a:pPr>
                <a:defRPr/>
              </a:pPr>
              <a:t>20</a:t>
            </a:fld>
            <a:endParaRPr lang="en-US" smtClean="0"/>
          </a:p>
        </p:txBody>
      </p:sp>
      <p:sp>
        <p:nvSpPr>
          <p:cNvPr id="23558"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sz="3400" smtClean="0"/>
              <a:t> Reflections	</a:t>
            </a:r>
          </a:p>
        </p:txBody>
      </p:sp>
      <p:sp>
        <p:nvSpPr>
          <p:cNvPr id="24579" name="Rectangle 3"/>
          <p:cNvSpPr>
            <a:spLocks noGrp="1" noChangeArrowheads="1"/>
          </p:cNvSpPr>
          <p:nvPr>
            <p:ph type="body" sz="half" idx="1"/>
          </p:nvPr>
        </p:nvSpPr>
        <p:spPr>
          <a:xfrm>
            <a:off x="457200" y="1600200"/>
            <a:ext cx="7848600" cy="3962400"/>
          </a:xfrm>
        </p:spPr>
        <p:txBody>
          <a:bodyPr/>
          <a:lstStyle/>
          <a:p>
            <a:pPr eaLnBrk="1" hangingPunct="1"/>
            <a:r>
              <a:rPr lang="en-US" sz="2400" smtClean="0"/>
              <a:t>In Microwaves too;</a:t>
            </a:r>
          </a:p>
          <a:p>
            <a:pPr lvl="1" eaLnBrk="1" hangingPunct="1">
              <a:buFontTx/>
              <a:buChar char="-"/>
            </a:pPr>
            <a:r>
              <a:rPr lang="en-US" sz="2000" smtClean="0"/>
              <a:t>Power is incident</a:t>
            </a:r>
          </a:p>
          <a:p>
            <a:pPr lvl="1" eaLnBrk="1" hangingPunct="1">
              <a:buFontTx/>
              <a:buChar char="-"/>
            </a:pPr>
            <a:r>
              <a:rPr lang="en-US" sz="2000" smtClean="0"/>
              <a:t>Transmitted</a:t>
            </a:r>
          </a:p>
          <a:p>
            <a:pPr lvl="1" eaLnBrk="1" hangingPunct="1">
              <a:buFontTx/>
              <a:buChar char="-"/>
            </a:pPr>
            <a:r>
              <a:rPr lang="en-US" sz="2000" smtClean="0"/>
              <a:t>and Reflected</a:t>
            </a:r>
          </a:p>
          <a:p>
            <a:pPr eaLnBrk="1" hangingPunct="1">
              <a:buFontTx/>
              <a:buNone/>
            </a:pPr>
            <a:r>
              <a:rPr lang="en-US" sz="2400" smtClean="0"/>
              <a:t>         It can be accurately measured on a Network    Analyzer</a:t>
            </a:r>
          </a:p>
        </p:txBody>
      </p:sp>
      <p:sp>
        <p:nvSpPr>
          <p:cNvPr id="24580" name="Date Placeholder 7"/>
          <p:cNvSpPr>
            <a:spLocks noGrp="1"/>
          </p:cNvSpPr>
          <p:nvPr>
            <p:ph type="dt" sz="quarter" idx="10"/>
          </p:nvPr>
        </p:nvSpPr>
        <p:spPr/>
        <p:txBody>
          <a:bodyPr/>
          <a:lstStyle/>
          <a:p>
            <a:pPr>
              <a:defRPr/>
            </a:pPr>
            <a:endParaRPr lang="en-US" dirty="0" smtClean="0"/>
          </a:p>
        </p:txBody>
      </p:sp>
      <p:sp>
        <p:nvSpPr>
          <p:cNvPr id="24581" name="Slide Number Placeholder 8"/>
          <p:cNvSpPr>
            <a:spLocks noGrp="1"/>
          </p:cNvSpPr>
          <p:nvPr>
            <p:ph type="sldNum" sz="quarter" idx="12"/>
          </p:nvPr>
        </p:nvSpPr>
        <p:spPr/>
        <p:txBody>
          <a:bodyPr/>
          <a:lstStyle/>
          <a:p>
            <a:pPr>
              <a:defRPr/>
            </a:pPr>
            <a:fld id="{4794937E-6B05-437D-BA92-ED6275AB096A}" type="slidenum">
              <a:rPr lang="en-US" smtClean="0"/>
              <a:pPr>
                <a:defRPr/>
              </a:pPr>
              <a:t>21</a:t>
            </a:fld>
            <a:endParaRPr lang="en-US" smtClean="0"/>
          </a:p>
        </p:txBody>
      </p:sp>
      <p:sp>
        <p:nvSpPr>
          <p:cNvPr id="24582"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sz="3400" smtClean="0"/>
              <a:t>Smith Chart</a:t>
            </a:r>
          </a:p>
        </p:txBody>
      </p:sp>
      <p:sp>
        <p:nvSpPr>
          <p:cNvPr id="25603" name="Rectangle 3"/>
          <p:cNvSpPr>
            <a:spLocks noGrp="1" noChangeArrowheads="1"/>
          </p:cNvSpPr>
          <p:nvPr>
            <p:ph type="body" sz="half" idx="1"/>
          </p:nvPr>
        </p:nvSpPr>
        <p:spPr>
          <a:xfrm>
            <a:off x="457200" y="1600200"/>
            <a:ext cx="8382000" cy="4038600"/>
          </a:xfrm>
        </p:spPr>
        <p:txBody>
          <a:bodyPr/>
          <a:lstStyle/>
          <a:p>
            <a:pPr eaLnBrk="1" hangingPunct="1"/>
            <a:r>
              <a:rPr lang="en-US" sz="2400" smtClean="0"/>
              <a:t>Impedance is a complex number given by    R+jX or G+jB</a:t>
            </a:r>
          </a:p>
          <a:p>
            <a:pPr lvl="1" eaLnBrk="1" hangingPunct="1">
              <a:buFontTx/>
              <a:buChar char="-"/>
            </a:pPr>
            <a:r>
              <a:rPr lang="en-US" sz="2000" smtClean="0"/>
              <a:t>To plot Impedance, we use Polar Plots</a:t>
            </a:r>
          </a:p>
          <a:p>
            <a:pPr lvl="1" eaLnBrk="1" hangingPunct="1">
              <a:buFontTx/>
              <a:buChar char="-"/>
            </a:pPr>
            <a:r>
              <a:rPr lang="en-US" sz="2000" smtClean="0"/>
              <a:t>Instead of plotting direct impedance , reflection coefficient is represented in the form of a vector.</a:t>
            </a:r>
          </a:p>
          <a:p>
            <a:pPr lvl="1" eaLnBrk="1" hangingPunct="1">
              <a:buFontTx/>
              <a:buChar char="-"/>
            </a:pPr>
            <a:r>
              <a:rPr lang="en-US" sz="2000" smtClean="0"/>
              <a:t>Magnitude : distance from the centre of the display.</a:t>
            </a:r>
          </a:p>
          <a:p>
            <a:pPr lvl="1" eaLnBrk="1" hangingPunct="1">
              <a:buFontTx/>
              <a:buChar char="-"/>
            </a:pPr>
            <a:r>
              <a:rPr lang="en-US" sz="2000" smtClean="0"/>
              <a:t>Angle: is the angle of the vector .</a:t>
            </a:r>
          </a:p>
          <a:p>
            <a:pPr lvl="1" eaLnBrk="1" hangingPunct="1">
              <a:buFontTx/>
              <a:buChar char="-"/>
            </a:pPr>
            <a:r>
              <a:rPr lang="en-US" sz="2000" smtClean="0"/>
              <a:t>Value of the Impedance cannot be read directly.</a:t>
            </a:r>
          </a:p>
          <a:p>
            <a:pPr eaLnBrk="1" hangingPunct="1">
              <a:buFontTx/>
              <a:buChar char="-"/>
            </a:pPr>
            <a:endParaRPr lang="en-US" sz="2400" smtClean="0"/>
          </a:p>
          <a:p>
            <a:pPr eaLnBrk="1" hangingPunct="1">
              <a:buFontTx/>
              <a:buChar char="-"/>
            </a:pPr>
            <a:endParaRPr lang="en-US" sz="2400" smtClean="0"/>
          </a:p>
          <a:p>
            <a:pPr eaLnBrk="1" hangingPunct="1">
              <a:buFontTx/>
              <a:buNone/>
            </a:pPr>
            <a:endParaRPr lang="en-US" sz="2800" smtClean="0"/>
          </a:p>
        </p:txBody>
      </p:sp>
      <p:sp>
        <p:nvSpPr>
          <p:cNvPr id="25604" name="Date Placeholder 7"/>
          <p:cNvSpPr>
            <a:spLocks noGrp="1"/>
          </p:cNvSpPr>
          <p:nvPr>
            <p:ph type="dt" sz="quarter" idx="10"/>
          </p:nvPr>
        </p:nvSpPr>
        <p:spPr/>
        <p:txBody>
          <a:bodyPr/>
          <a:lstStyle/>
          <a:p>
            <a:pPr>
              <a:defRPr/>
            </a:pPr>
            <a:endParaRPr lang="en-US" dirty="0" smtClean="0"/>
          </a:p>
        </p:txBody>
      </p:sp>
      <p:sp>
        <p:nvSpPr>
          <p:cNvPr id="25605" name="Slide Number Placeholder 8"/>
          <p:cNvSpPr>
            <a:spLocks noGrp="1"/>
          </p:cNvSpPr>
          <p:nvPr>
            <p:ph type="sldNum" sz="quarter" idx="12"/>
          </p:nvPr>
        </p:nvSpPr>
        <p:spPr/>
        <p:txBody>
          <a:bodyPr/>
          <a:lstStyle/>
          <a:p>
            <a:pPr>
              <a:defRPr/>
            </a:pPr>
            <a:fld id="{ADF12354-3D5E-41A9-AAAB-1FD959DE6441}" type="slidenum">
              <a:rPr lang="en-US" smtClean="0"/>
              <a:pPr>
                <a:defRPr/>
              </a:pPr>
              <a:t>22</a:t>
            </a:fld>
            <a:endParaRPr lang="en-US" smtClean="0"/>
          </a:p>
        </p:txBody>
      </p:sp>
      <p:sp>
        <p:nvSpPr>
          <p:cNvPr id="25606"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sz="3400" smtClean="0"/>
              <a:t>Smith Chart</a:t>
            </a:r>
          </a:p>
        </p:txBody>
      </p:sp>
      <p:pic>
        <p:nvPicPr>
          <p:cNvPr id="26627" name="Picture 8"/>
          <p:cNvPicPr>
            <a:picLocks noGrp="1" noChangeAspect="1" noChangeArrowheads="1"/>
          </p:cNvPicPr>
          <p:nvPr>
            <p:ph sz="half" idx="1"/>
          </p:nvPr>
        </p:nvPicPr>
        <p:blipFill>
          <a:blip r:embed="rId2"/>
          <a:srcRect/>
          <a:stretch>
            <a:fillRect/>
          </a:stretch>
        </p:blipFill>
        <p:spPr>
          <a:xfrm>
            <a:off x="1752600" y="2057400"/>
            <a:ext cx="5715000" cy="3352800"/>
          </a:xfrm>
          <a:noFill/>
        </p:spPr>
      </p:pic>
      <p:sp>
        <p:nvSpPr>
          <p:cNvPr id="26628" name="Date Placeholder 7"/>
          <p:cNvSpPr>
            <a:spLocks noGrp="1"/>
          </p:cNvSpPr>
          <p:nvPr>
            <p:ph type="dt" sz="quarter" idx="10"/>
          </p:nvPr>
        </p:nvSpPr>
        <p:spPr/>
        <p:txBody>
          <a:bodyPr/>
          <a:lstStyle/>
          <a:p>
            <a:pPr>
              <a:defRPr/>
            </a:pPr>
            <a:endParaRPr lang="en-US" dirty="0" smtClean="0"/>
          </a:p>
        </p:txBody>
      </p:sp>
      <p:sp>
        <p:nvSpPr>
          <p:cNvPr id="26629" name="Slide Number Placeholder 8"/>
          <p:cNvSpPr>
            <a:spLocks noGrp="1"/>
          </p:cNvSpPr>
          <p:nvPr>
            <p:ph type="sldNum" sz="quarter" idx="12"/>
          </p:nvPr>
        </p:nvSpPr>
        <p:spPr/>
        <p:txBody>
          <a:bodyPr/>
          <a:lstStyle/>
          <a:p>
            <a:pPr>
              <a:defRPr/>
            </a:pPr>
            <a:fld id="{E9F9B011-00DD-44EC-83E6-7A9CEEEB5E9A}" type="slidenum">
              <a:rPr lang="en-US" smtClean="0"/>
              <a:pPr>
                <a:defRPr/>
              </a:pPr>
              <a:t>23</a:t>
            </a:fld>
            <a:endParaRPr lang="en-US" smtClean="0"/>
          </a:p>
        </p:txBody>
      </p:sp>
      <p:sp>
        <p:nvSpPr>
          <p:cNvPr id="26630" name="Footer Placeholder 9"/>
          <p:cNvSpPr>
            <a:spLocks noGrp="1"/>
          </p:cNvSpPr>
          <p:nvPr>
            <p:ph type="ftr" sz="quarter" idx="11"/>
          </p:nvPr>
        </p:nvSpPr>
        <p:spPr/>
        <p:txBody>
          <a:bodyPr/>
          <a:lstStyle/>
          <a:p>
            <a:pPr>
              <a:defRPr/>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sz="3400" smtClean="0"/>
              <a:t>Power Transfer conditions</a:t>
            </a:r>
          </a:p>
        </p:txBody>
      </p:sp>
      <p:sp>
        <p:nvSpPr>
          <p:cNvPr id="27651" name="Rectangle 3"/>
          <p:cNvSpPr>
            <a:spLocks noGrp="1" noChangeArrowheads="1"/>
          </p:cNvSpPr>
          <p:nvPr>
            <p:ph idx="1"/>
          </p:nvPr>
        </p:nvSpPr>
        <p:spPr>
          <a:xfrm>
            <a:off x="457200" y="1604963"/>
            <a:ext cx="8458200" cy="2662237"/>
          </a:xfrm>
        </p:spPr>
        <p:txBody>
          <a:bodyPr/>
          <a:lstStyle/>
          <a:p>
            <a:pPr eaLnBrk="1" hangingPunct="1"/>
            <a:r>
              <a:rPr lang="en-US" sz="2400" smtClean="0"/>
              <a:t>Maximum Power transfer in a load takes place when- </a:t>
            </a:r>
          </a:p>
          <a:p>
            <a:pPr eaLnBrk="1" hangingPunct="1"/>
            <a:r>
              <a:rPr lang="en-US" sz="2400" smtClean="0"/>
              <a:t>Rs = R</a:t>
            </a:r>
            <a:r>
              <a:rPr lang="en-US" sz="1600" b="1" smtClean="0"/>
              <a:t>L</a:t>
            </a:r>
            <a:r>
              <a:rPr lang="en-US" sz="2400" b="1" smtClean="0"/>
              <a:t>  </a:t>
            </a:r>
            <a:r>
              <a:rPr lang="en-US" sz="2400" smtClean="0"/>
              <a:t>is applicable for all frequency inputs.</a:t>
            </a:r>
          </a:p>
          <a:p>
            <a:pPr eaLnBrk="1" hangingPunct="1">
              <a:buFontTx/>
              <a:buNone/>
            </a:pPr>
            <a:endParaRPr lang="en-US" sz="2400" smtClean="0"/>
          </a:p>
          <a:p>
            <a:pPr eaLnBrk="1" hangingPunct="1"/>
            <a:r>
              <a:rPr lang="en-US" sz="2400" smtClean="0"/>
              <a:t>For non resistive n/w if Rs =r+jx then for perfect match value of RL must be= r-jx</a:t>
            </a:r>
          </a:p>
          <a:p>
            <a:pPr eaLnBrk="1" hangingPunct="1"/>
            <a:endParaRPr lang="en-US" smtClean="0"/>
          </a:p>
        </p:txBody>
      </p:sp>
      <p:sp>
        <p:nvSpPr>
          <p:cNvPr id="27652" name="Date Placeholder 5"/>
          <p:cNvSpPr>
            <a:spLocks noGrp="1"/>
          </p:cNvSpPr>
          <p:nvPr>
            <p:ph type="dt" sz="quarter" idx="10"/>
          </p:nvPr>
        </p:nvSpPr>
        <p:spPr/>
        <p:txBody>
          <a:bodyPr/>
          <a:lstStyle/>
          <a:p>
            <a:pPr>
              <a:defRPr/>
            </a:pPr>
            <a:endParaRPr lang="en-US" dirty="0" smtClean="0"/>
          </a:p>
        </p:txBody>
      </p:sp>
      <p:sp>
        <p:nvSpPr>
          <p:cNvPr id="27653" name="Slide Number Placeholder 6"/>
          <p:cNvSpPr>
            <a:spLocks noGrp="1"/>
          </p:cNvSpPr>
          <p:nvPr>
            <p:ph type="sldNum" sz="quarter" idx="12"/>
          </p:nvPr>
        </p:nvSpPr>
        <p:spPr/>
        <p:txBody>
          <a:bodyPr/>
          <a:lstStyle/>
          <a:p>
            <a:pPr>
              <a:defRPr/>
            </a:pPr>
            <a:fld id="{05BF977B-0528-4FAC-B936-FF0EFEB54D1C}" type="slidenum">
              <a:rPr lang="en-US" smtClean="0"/>
              <a:pPr>
                <a:defRPr/>
              </a:pPr>
              <a:t>24</a:t>
            </a:fld>
            <a:endParaRPr lang="en-US" smtClean="0"/>
          </a:p>
        </p:txBody>
      </p:sp>
      <p:sp>
        <p:nvSpPr>
          <p:cNvPr id="27654" name="Footer Placeholder 7"/>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3400" smtClean="0"/>
              <a:t>Power Transfer conditions</a:t>
            </a:r>
          </a:p>
        </p:txBody>
      </p:sp>
      <p:sp>
        <p:nvSpPr>
          <p:cNvPr id="28675" name="Rectangle 3"/>
          <p:cNvSpPr>
            <a:spLocks noGrp="1" noChangeArrowheads="1"/>
          </p:cNvSpPr>
          <p:nvPr>
            <p:ph idx="1"/>
          </p:nvPr>
        </p:nvSpPr>
        <p:spPr>
          <a:xfrm>
            <a:off x="457200" y="2133600"/>
            <a:ext cx="8224838" cy="2814638"/>
          </a:xfrm>
        </p:spPr>
        <p:txBody>
          <a:bodyPr/>
          <a:lstStyle/>
          <a:p>
            <a:pPr eaLnBrk="1" hangingPunct="1"/>
            <a:r>
              <a:rPr lang="en-US" sz="2400" smtClean="0"/>
              <a:t>Need for efficient Power transfer is one of the main reasons using high frequencies in transmission lines.</a:t>
            </a:r>
          </a:p>
          <a:p>
            <a:pPr eaLnBrk="1" hangingPunct="1"/>
            <a:r>
              <a:rPr lang="en-US" sz="2400" smtClean="0"/>
              <a:t>At low frequencies, a simple wire is adequate for conducting power.</a:t>
            </a:r>
          </a:p>
          <a:p>
            <a:pPr eaLnBrk="1" hangingPunct="1"/>
            <a:r>
              <a:rPr lang="en-US" sz="2400" smtClean="0"/>
              <a:t>The voltage and current are same no matter where the measurement is done on the wire. </a:t>
            </a:r>
          </a:p>
        </p:txBody>
      </p:sp>
      <p:sp>
        <p:nvSpPr>
          <p:cNvPr id="28676" name="Date Placeholder 5"/>
          <p:cNvSpPr>
            <a:spLocks noGrp="1"/>
          </p:cNvSpPr>
          <p:nvPr>
            <p:ph type="dt" sz="quarter" idx="10"/>
          </p:nvPr>
        </p:nvSpPr>
        <p:spPr/>
        <p:txBody>
          <a:bodyPr/>
          <a:lstStyle/>
          <a:p>
            <a:pPr>
              <a:defRPr/>
            </a:pPr>
            <a:endParaRPr lang="en-US" dirty="0" smtClean="0"/>
          </a:p>
        </p:txBody>
      </p:sp>
      <p:sp>
        <p:nvSpPr>
          <p:cNvPr id="28677" name="Slide Number Placeholder 6"/>
          <p:cNvSpPr>
            <a:spLocks noGrp="1"/>
          </p:cNvSpPr>
          <p:nvPr>
            <p:ph type="sldNum" sz="quarter" idx="12"/>
          </p:nvPr>
        </p:nvSpPr>
        <p:spPr/>
        <p:txBody>
          <a:bodyPr/>
          <a:lstStyle/>
          <a:p>
            <a:pPr>
              <a:defRPr/>
            </a:pPr>
            <a:fld id="{F9588A9C-9264-450B-9B6E-88EC1DCA055D}" type="slidenum">
              <a:rPr lang="en-US" smtClean="0"/>
              <a:pPr>
                <a:defRPr/>
              </a:pPr>
              <a:t>25</a:t>
            </a:fld>
            <a:endParaRPr lang="en-US" smtClean="0"/>
          </a:p>
        </p:txBody>
      </p:sp>
      <p:sp>
        <p:nvSpPr>
          <p:cNvPr id="28678"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sz="3400" smtClean="0"/>
              <a:t>Power Transfer conditions</a:t>
            </a:r>
          </a:p>
        </p:txBody>
      </p:sp>
      <p:sp>
        <p:nvSpPr>
          <p:cNvPr id="29699" name="Rectangle 3"/>
          <p:cNvSpPr>
            <a:spLocks noGrp="1" noChangeArrowheads="1"/>
          </p:cNvSpPr>
          <p:nvPr>
            <p:ph idx="1"/>
          </p:nvPr>
        </p:nvSpPr>
        <p:spPr>
          <a:xfrm>
            <a:off x="381000" y="2362200"/>
            <a:ext cx="8224838" cy="2433638"/>
          </a:xfrm>
        </p:spPr>
        <p:txBody>
          <a:bodyPr/>
          <a:lstStyle/>
          <a:p>
            <a:pPr eaLnBrk="1" hangingPunct="1"/>
            <a:r>
              <a:rPr lang="en-US" sz="2400" smtClean="0"/>
              <a:t>The voltage and current are same no matter where the measurement is done on the wire. </a:t>
            </a:r>
          </a:p>
          <a:p>
            <a:pPr eaLnBrk="1" hangingPunct="1"/>
            <a:endParaRPr lang="en-US" sz="2400" smtClean="0"/>
          </a:p>
          <a:p>
            <a:pPr eaLnBrk="1" hangingPunct="1"/>
            <a:r>
              <a:rPr lang="en-US" sz="2400" smtClean="0"/>
              <a:t>Resistance of the wire is relatively low and has little effect on low-frequency signals.</a:t>
            </a:r>
          </a:p>
          <a:p>
            <a:pPr eaLnBrk="1" hangingPunct="1"/>
            <a:endParaRPr lang="en-US" sz="2400" smtClean="0"/>
          </a:p>
        </p:txBody>
      </p:sp>
      <p:sp>
        <p:nvSpPr>
          <p:cNvPr id="29700" name="Date Placeholder 5"/>
          <p:cNvSpPr>
            <a:spLocks noGrp="1"/>
          </p:cNvSpPr>
          <p:nvPr>
            <p:ph type="dt" sz="quarter" idx="10"/>
          </p:nvPr>
        </p:nvSpPr>
        <p:spPr/>
        <p:txBody>
          <a:bodyPr/>
          <a:lstStyle/>
          <a:p>
            <a:pPr>
              <a:defRPr/>
            </a:pPr>
            <a:endParaRPr lang="en-US" dirty="0" smtClean="0"/>
          </a:p>
        </p:txBody>
      </p:sp>
      <p:sp>
        <p:nvSpPr>
          <p:cNvPr id="29701" name="Slide Number Placeholder 6"/>
          <p:cNvSpPr>
            <a:spLocks noGrp="1"/>
          </p:cNvSpPr>
          <p:nvPr>
            <p:ph type="sldNum" sz="quarter" idx="12"/>
          </p:nvPr>
        </p:nvSpPr>
        <p:spPr/>
        <p:txBody>
          <a:bodyPr/>
          <a:lstStyle/>
          <a:p>
            <a:pPr>
              <a:defRPr/>
            </a:pPr>
            <a:fld id="{0D12EF2A-B4D3-4D40-A3F7-BD94C57CCD57}" type="slidenum">
              <a:rPr lang="en-US" smtClean="0"/>
              <a:pPr>
                <a:defRPr/>
              </a:pPr>
              <a:t>26</a:t>
            </a:fld>
            <a:endParaRPr lang="en-US" smtClean="0"/>
          </a:p>
        </p:txBody>
      </p:sp>
      <p:sp>
        <p:nvSpPr>
          <p:cNvPr id="29702"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400" smtClean="0"/>
              <a:t>High Frequency Transmission</a:t>
            </a:r>
          </a:p>
        </p:txBody>
      </p:sp>
      <p:sp>
        <p:nvSpPr>
          <p:cNvPr id="30723" name="Rectangle 3"/>
          <p:cNvSpPr>
            <a:spLocks noGrp="1" noChangeArrowheads="1"/>
          </p:cNvSpPr>
          <p:nvPr>
            <p:ph idx="1"/>
          </p:nvPr>
        </p:nvSpPr>
        <p:spPr>
          <a:xfrm>
            <a:off x="457200" y="1604963"/>
            <a:ext cx="8224838" cy="2509837"/>
          </a:xfrm>
        </p:spPr>
        <p:txBody>
          <a:bodyPr/>
          <a:lstStyle/>
          <a:p>
            <a:pPr eaLnBrk="1" hangingPunct="1"/>
            <a:r>
              <a:rPr lang="en-US" sz="2400" smtClean="0"/>
              <a:t>At higher frequencies , wls are comparable are even smaller than the length of the conductors in high frequency circuits.</a:t>
            </a:r>
          </a:p>
          <a:p>
            <a:pPr eaLnBrk="1" hangingPunct="1"/>
            <a:endParaRPr lang="en-US" sz="2400" smtClean="0"/>
          </a:p>
          <a:p>
            <a:pPr eaLnBrk="1" hangingPunct="1"/>
            <a:r>
              <a:rPr lang="en-US" sz="2400" smtClean="0"/>
              <a:t>Power transfer takes place in terms of traveling waves. </a:t>
            </a:r>
          </a:p>
        </p:txBody>
      </p:sp>
      <p:sp>
        <p:nvSpPr>
          <p:cNvPr id="30724" name="Date Placeholder 5"/>
          <p:cNvSpPr>
            <a:spLocks noGrp="1"/>
          </p:cNvSpPr>
          <p:nvPr>
            <p:ph type="dt" sz="quarter" idx="10"/>
          </p:nvPr>
        </p:nvSpPr>
        <p:spPr/>
        <p:txBody>
          <a:bodyPr/>
          <a:lstStyle/>
          <a:p>
            <a:pPr>
              <a:defRPr/>
            </a:pPr>
            <a:endParaRPr lang="en-US" dirty="0" smtClean="0"/>
          </a:p>
        </p:txBody>
      </p:sp>
      <p:sp>
        <p:nvSpPr>
          <p:cNvPr id="30725" name="Slide Number Placeholder 6"/>
          <p:cNvSpPr>
            <a:spLocks noGrp="1"/>
          </p:cNvSpPr>
          <p:nvPr>
            <p:ph type="sldNum" sz="quarter" idx="12"/>
          </p:nvPr>
        </p:nvSpPr>
        <p:spPr/>
        <p:txBody>
          <a:bodyPr/>
          <a:lstStyle/>
          <a:p>
            <a:pPr>
              <a:defRPr/>
            </a:pPr>
            <a:fld id="{8F279197-66BA-4D56-A62E-5D27647071EA}" type="slidenum">
              <a:rPr lang="en-US" smtClean="0"/>
              <a:pPr>
                <a:defRPr/>
              </a:pPr>
              <a:t>27</a:t>
            </a:fld>
            <a:endParaRPr lang="en-US" smtClean="0"/>
          </a:p>
        </p:txBody>
      </p:sp>
      <p:sp>
        <p:nvSpPr>
          <p:cNvPr id="30726"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sz="3400" smtClean="0"/>
              <a:t>High Frequency Transmission</a:t>
            </a:r>
          </a:p>
        </p:txBody>
      </p:sp>
      <p:sp>
        <p:nvSpPr>
          <p:cNvPr id="31747" name="Rectangle 3"/>
          <p:cNvSpPr>
            <a:spLocks noGrp="1" noChangeArrowheads="1"/>
          </p:cNvSpPr>
          <p:nvPr>
            <p:ph idx="1"/>
          </p:nvPr>
        </p:nvSpPr>
        <p:spPr>
          <a:xfrm>
            <a:off x="457200" y="2438400"/>
            <a:ext cx="8224838" cy="2890838"/>
          </a:xfrm>
        </p:spPr>
        <p:txBody>
          <a:bodyPr/>
          <a:lstStyle/>
          <a:p>
            <a:pPr eaLnBrk="1" hangingPunct="1"/>
            <a:r>
              <a:rPr lang="en-US" sz="2400" smtClean="0"/>
              <a:t>When a transmission line is terminated in the characteristic impedance maximum power is transferred to the load.</a:t>
            </a:r>
          </a:p>
          <a:p>
            <a:pPr eaLnBrk="1" hangingPunct="1"/>
            <a:endParaRPr lang="en-US" sz="2400" smtClean="0"/>
          </a:p>
          <a:p>
            <a:pPr eaLnBrk="1" hangingPunct="1"/>
            <a:r>
              <a:rPr lang="en-US" sz="2400" smtClean="0"/>
              <a:t>In non matched conditions part of the power that is not absorbed is reflected back from load to source.</a:t>
            </a:r>
          </a:p>
        </p:txBody>
      </p:sp>
      <p:sp>
        <p:nvSpPr>
          <p:cNvPr id="31748" name="Date Placeholder 5"/>
          <p:cNvSpPr>
            <a:spLocks noGrp="1"/>
          </p:cNvSpPr>
          <p:nvPr>
            <p:ph type="dt" sz="quarter" idx="10"/>
          </p:nvPr>
        </p:nvSpPr>
        <p:spPr/>
        <p:txBody>
          <a:bodyPr/>
          <a:lstStyle/>
          <a:p>
            <a:pPr>
              <a:defRPr/>
            </a:pPr>
            <a:endParaRPr lang="en-US" dirty="0" smtClean="0"/>
          </a:p>
        </p:txBody>
      </p:sp>
      <p:sp>
        <p:nvSpPr>
          <p:cNvPr id="31749" name="Slide Number Placeholder 6"/>
          <p:cNvSpPr>
            <a:spLocks noGrp="1"/>
          </p:cNvSpPr>
          <p:nvPr>
            <p:ph type="sldNum" sz="quarter" idx="12"/>
          </p:nvPr>
        </p:nvSpPr>
        <p:spPr/>
        <p:txBody>
          <a:bodyPr/>
          <a:lstStyle/>
          <a:p>
            <a:pPr>
              <a:defRPr/>
            </a:pPr>
            <a:fld id="{7DD957D6-0F97-47AF-B866-16DAF00A0B2D}" type="slidenum">
              <a:rPr lang="en-US" smtClean="0"/>
              <a:pPr>
                <a:defRPr/>
              </a:pPr>
              <a:t>28</a:t>
            </a:fld>
            <a:endParaRPr lang="en-US" smtClean="0"/>
          </a:p>
        </p:txBody>
      </p:sp>
      <p:sp>
        <p:nvSpPr>
          <p:cNvPr id="31750"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sz="3400" smtClean="0"/>
              <a:t>Line under short</a:t>
            </a:r>
          </a:p>
        </p:txBody>
      </p:sp>
      <p:sp>
        <p:nvSpPr>
          <p:cNvPr id="32771" name="Rectangle 3"/>
          <p:cNvSpPr>
            <a:spLocks noGrp="1" noChangeArrowheads="1"/>
          </p:cNvSpPr>
          <p:nvPr>
            <p:ph idx="1"/>
          </p:nvPr>
        </p:nvSpPr>
        <p:spPr>
          <a:xfrm>
            <a:off x="457200" y="2057400"/>
            <a:ext cx="8224838" cy="2967038"/>
          </a:xfrm>
        </p:spPr>
        <p:txBody>
          <a:bodyPr/>
          <a:lstStyle/>
          <a:p>
            <a:pPr eaLnBrk="1" hangingPunct="1"/>
            <a:r>
              <a:rPr lang="en-US" sz="2400" smtClean="0"/>
              <a:t>No voltage and therefore 0 power dissipation.</a:t>
            </a:r>
          </a:p>
          <a:p>
            <a:pPr eaLnBrk="1" hangingPunct="1"/>
            <a:endParaRPr lang="en-US" sz="2400" smtClean="0"/>
          </a:p>
          <a:p>
            <a:pPr eaLnBrk="1" hangingPunct="1"/>
            <a:r>
              <a:rPr lang="en-US" sz="2400" smtClean="0"/>
              <a:t>A Reflected wave is launched toward the source which is equal in magnitude but opposite in phase.</a:t>
            </a:r>
          </a:p>
          <a:p>
            <a:pPr eaLnBrk="1" hangingPunct="1"/>
            <a:endParaRPr lang="en-US" sz="2400" smtClean="0"/>
          </a:p>
          <a:p>
            <a:pPr eaLnBrk="1" hangingPunct="1"/>
            <a:r>
              <a:rPr lang="en-US" sz="2400" smtClean="0"/>
              <a:t>Same magnitude waves traveling in opposite directions.</a:t>
            </a:r>
          </a:p>
        </p:txBody>
      </p:sp>
      <p:sp>
        <p:nvSpPr>
          <p:cNvPr id="32772" name="Date Placeholder 5"/>
          <p:cNvSpPr>
            <a:spLocks noGrp="1"/>
          </p:cNvSpPr>
          <p:nvPr>
            <p:ph type="dt" sz="quarter" idx="10"/>
          </p:nvPr>
        </p:nvSpPr>
        <p:spPr/>
        <p:txBody>
          <a:bodyPr/>
          <a:lstStyle/>
          <a:p>
            <a:pPr>
              <a:defRPr/>
            </a:pPr>
            <a:endParaRPr lang="en-US" dirty="0" smtClean="0"/>
          </a:p>
        </p:txBody>
      </p:sp>
      <p:sp>
        <p:nvSpPr>
          <p:cNvPr id="32773" name="Slide Number Placeholder 6"/>
          <p:cNvSpPr>
            <a:spLocks noGrp="1"/>
          </p:cNvSpPr>
          <p:nvPr>
            <p:ph type="sldNum" sz="quarter" idx="12"/>
          </p:nvPr>
        </p:nvSpPr>
        <p:spPr/>
        <p:txBody>
          <a:bodyPr/>
          <a:lstStyle/>
          <a:p>
            <a:pPr>
              <a:defRPr/>
            </a:pPr>
            <a:fld id="{98BA1627-9D03-4FBE-A3CF-A31ADF990714}" type="slidenum">
              <a:rPr lang="en-US" smtClean="0"/>
              <a:pPr>
                <a:defRPr/>
              </a:pPr>
              <a:t>29</a:t>
            </a:fld>
            <a:endParaRPr lang="en-US" smtClean="0"/>
          </a:p>
        </p:txBody>
      </p:sp>
      <p:sp>
        <p:nvSpPr>
          <p:cNvPr id="32774"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400" smtClean="0"/>
              <a:t>Introduction</a:t>
            </a:r>
          </a:p>
        </p:txBody>
      </p:sp>
      <p:sp>
        <p:nvSpPr>
          <p:cNvPr id="6147" name="Rectangle 3"/>
          <p:cNvSpPr>
            <a:spLocks noGrp="1" noChangeArrowheads="1"/>
          </p:cNvSpPr>
          <p:nvPr>
            <p:ph type="body" sz="half" idx="1"/>
          </p:nvPr>
        </p:nvSpPr>
        <p:spPr>
          <a:xfrm>
            <a:off x="457200" y="1600200"/>
            <a:ext cx="8305800" cy="4525963"/>
          </a:xfrm>
        </p:spPr>
        <p:txBody>
          <a:bodyPr/>
          <a:lstStyle/>
          <a:p>
            <a:pPr eaLnBrk="1" hangingPunct="1">
              <a:buFontTx/>
              <a:buNone/>
            </a:pPr>
            <a:r>
              <a:rPr lang="en-US" sz="2400" smtClean="0"/>
              <a:t>In Vector Network Analysis method components of Complex</a:t>
            </a:r>
          </a:p>
          <a:p>
            <a:pPr eaLnBrk="1" hangingPunct="1">
              <a:buFontTx/>
              <a:buNone/>
            </a:pPr>
            <a:r>
              <a:rPr lang="en-US" sz="2400" smtClean="0"/>
              <a:t>Systems are characterized by measuring their-</a:t>
            </a:r>
          </a:p>
          <a:p>
            <a:pPr eaLnBrk="1" hangingPunct="1">
              <a:buFontTx/>
              <a:buNone/>
            </a:pPr>
            <a:endParaRPr lang="en-US" sz="2400" smtClean="0"/>
          </a:p>
          <a:p>
            <a:pPr eaLnBrk="1" hangingPunct="1">
              <a:buFontTx/>
              <a:buNone/>
            </a:pPr>
            <a:r>
              <a:rPr lang="en-US" sz="2000" smtClean="0"/>
              <a:t>	1. Amplitude</a:t>
            </a:r>
          </a:p>
          <a:p>
            <a:pPr eaLnBrk="1" hangingPunct="1">
              <a:buFontTx/>
              <a:buNone/>
            </a:pPr>
            <a:r>
              <a:rPr lang="en-US" sz="2000" smtClean="0"/>
              <a:t>     2. Phase </a:t>
            </a:r>
          </a:p>
          <a:p>
            <a:pPr eaLnBrk="1" hangingPunct="1">
              <a:buFontTx/>
              <a:buNone/>
            </a:pPr>
            <a:endParaRPr lang="en-US" sz="2800" smtClean="0"/>
          </a:p>
        </p:txBody>
      </p:sp>
      <p:sp>
        <p:nvSpPr>
          <p:cNvPr id="6148" name="Date Placeholder 7"/>
          <p:cNvSpPr>
            <a:spLocks noGrp="1"/>
          </p:cNvSpPr>
          <p:nvPr>
            <p:ph type="dt" sz="quarter" idx="10"/>
          </p:nvPr>
        </p:nvSpPr>
        <p:spPr/>
        <p:txBody>
          <a:bodyPr/>
          <a:lstStyle/>
          <a:p>
            <a:pPr>
              <a:defRPr/>
            </a:pPr>
            <a:endParaRPr lang="en-US" dirty="0" smtClean="0"/>
          </a:p>
        </p:txBody>
      </p:sp>
      <p:sp>
        <p:nvSpPr>
          <p:cNvPr id="6149" name="Slide Number Placeholder 8"/>
          <p:cNvSpPr>
            <a:spLocks noGrp="1"/>
          </p:cNvSpPr>
          <p:nvPr>
            <p:ph type="sldNum" sz="quarter" idx="12"/>
          </p:nvPr>
        </p:nvSpPr>
        <p:spPr/>
        <p:txBody>
          <a:bodyPr/>
          <a:lstStyle/>
          <a:p>
            <a:pPr>
              <a:defRPr/>
            </a:pPr>
            <a:fld id="{78EE6A2D-2698-4F99-862C-946BD3C0C5CD}" type="slidenum">
              <a:rPr lang="en-US" smtClean="0"/>
              <a:pPr>
                <a:defRPr/>
              </a:pPr>
              <a:t>3</a:t>
            </a:fld>
            <a:endParaRPr lang="en-US"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sz="3400" smtClean="0"/>
              <a:t>Line under Open Circuit</a:t>
            </a:r>
          </a:p>
        </p:txBody>
      </p:sp>
      <p:sp>
        <p:nvSpPr>
          <p:cNvPr id="33795" name="Rectangle 3"/>
          <p:cNvSpPr>
            <a:spLocks noGrp="1" noChangeArrowheads="1"/>
          </p:cNvSpPr>
          <p:nvPr>
            <p:ph idx="1"/>
          </p:nvPr>
        </p:nvSpPr>
        <p:spPr>
          <a:xfrm>
            <a:off x="457200" y="1604963"/>
            <a:ext cx="8382000" cy="4521200"/>
          </a:xfrm>
        </p:spPr>
        <p:txBody>
          <a:bodyPr/>
          <a:lstStyle/>
          <a:p>
            <a:pPr eaLnBrk="1" hangingPunct="1"/>
            <a:r>
              <a:rPr lang="en-US" sz="2400" smtClean="0"/>
              <a:t>O/c no current, i.e. a current wave of same magnitude as incident is reflected back while the reflected voltage wave will be in phase with the incident voltage wave in the plane of load.</a:t>
            </a:r>
          </a:p>
          <a:p>
            <a:pPr eaLnBrk="1" hangingPunct="1"/>
            <a:endParaRPr lang="en-US" sz="2400" smtClean="0"/>
          </a:p>
          <a:p>
            <a:pPr eaLnBrk="1" hangingPunct="1"/>
            <a:r>
              <a:rPr lang="en-US" sz="2400" smtClean="0"/>
              <a:t>The incident and reflected current waves travel in opposite directions. </a:t>
            </a:r>
          </a:p>
        </p:txBody>
      </p:sp>
      <p:sp>
        <p:nvSpPr>
          <p:cNvPr id="33796" name="Date Placeholder 5"/>
          <p:cNvSpPr>
            <a:spLocks noGrp="1"/>
          </p:cNvSpPr>
          <p:nvPr>
            <p:ph type="dt" sz="quarter" idx="10"/>
          </p:nvPr>
        </p:nvSpPr>
        <p:spPr/>
        <p:txBody>
          <a:bodyPr/>
          <a:lstStyle/>
          <a:p>
            <a:pPr>
              <a:defRPr/>
            </a:pPr>
            <a:endParaRPr lang="en-US" dirty="0" smtClean="0"/>
          </a:p>
        </p:txBody>
      </p:sp>
      <p:sp>
        <p:nvSpPr>
          <p:cNvPr id="33797" name="Slide Number Placeholder 6"/>
          <p:cNvSpPr>
            <a:spLocks noGrp="1"/>
          </p:cNvSpPr>
          <p:nvPr>
            <p:ph type="sldNum" sz="quarter" idx="12"/>
          </p:nvPr>
        </p:nvSpPr>
        <p:spPr/>
        <p:txBody>
          <a:bodyPr/>
          <a:lstStyle/>
          <a:p>
            <a:pPr>
              <a:defRPr/>
            </a:pPr>
            <a:fld id="{F47FA34C-77A7-498D-A6CE-42A2BACBF847}" type="slidenum">
              <a:rPr lang="en-US" smtClean="0"/>
              <a:pPr>
                <a:defRPr/>
              </a:pPr>
              <a:t>30</a:t>
            </a:fld>
            <a:endParaRPr lang="en-US" smtClean="0"/>
          </a:p>
        </p:txBody>
      </p:sp>
      <p:sp>
        <p:nvSpPr>
          <p:cNvPr id="33798"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en-US" sz="3400" smtClean="0"/>
              <a:t>Conclusion</a:t>
            </a:r>
          </a:p>
        </p:txBody>
      </p:sp>
      <p:sp>
        <p:nvSpPr>
          <p:cNvPr id="34819" name="Rectangle 3"/>
          <p:cNvSpPr>
            <a:spLocks noGrp="1" noChangeArrowheads="1"/>
          </p:cNvSpPr>
          <p:nvPr>
            <p:ph idx="1"/>
          </p:nvPr>
        </p:nvSpPr>
        <p:spPr>
          <a:xfrm>
            <a:off x="304800" y="2743200"/>
            <a:ext cx="8458200" cy="1214438"/>
          </a:xfrm>
        </p:spPr>
        <p:txBody>
          <a:bodyPr/>
          <a:lstStyle/>
          <a:p>
            <a:pPr eaLnBrk="1" hangingPunct="1">
              <a:buFontTx/>
              <a:buNone/>
            </a:pPr>
            <a:r>
              <a:rPr lang="en-US" sz="2400" smtClean="0"/>
              <a:t>Under open or short conditions standing waves are formed in</a:t>
            </a:r>
          </a:p>
          <a:p>
            <a:pPr eaLnBrk="1" hangingPunct="1">
              <a:buFontTx/>
              <a:buNone/>
            </a:pPr>
            <a:r>
              <a:rPr lang="en-US" sz="2400" smtClean="0"/>
              <a:t>the transmission line  </a:t>
            </a:r>
          </a:p>
        </p:txBody>
      </p:sp>
      <p:sp>
        <p:nvSpPr>
          <p:cNvPr id="34820" name="Date Placeholder 5"/>
          <p:cNvSpPr>
            <a:spLocks noGrp="1"/>
          </p:cNvSpPr>
          <p:nvPr>
            <p:ph type="dt" sz="quarter" idx="10"/>
          </p:nvPr>
        </p:nvSpPr>
        <p:spPr/>
        <p:txBody>
          <a:bodyPr/>
          <a:lstStyle/>
          <a:p>
            <a:pPr>
              <a:defRPr/>
            </a:pPr>
            <a:endParaRPr lang="en-US" dirty="0" smtClean="0"/>
          </a:p>
        </p:txBody>
      </p:sp>
      <p:sp>
        <p:nvSpPr>
          <p:cNvPr id="34821" name="Slide Number Placeholder 6"/>
          <p:cNvSpPr>
            <a:spLocks noGrp="1"/>
          </p:cNvSpPr>
          <p:nvPr>
            <p:ph type="sldNum" sz="quarter" idx="12"/>
          </p:nvPr>
        </p:nvSpPr>
        <p:spPr/>
        <p:txBody>
          <a:bodyPr/>
          <a:lstStyle/>
          <a:p>
            <a:pPr>
              <a:defRPr/>
            </a:pPr>
            <a:fld id="{ECA1B425-8B36-4C4B-B6AA-A46D7D3EB850}" type="slidenum">
              <a:rPr lang="en-US" smtClean="0"/>
              <a:pPr>
                <a:defRPr/>
              </a:pPr>
              <a:t>31</a:t>
            </a:fld>
            <a:endParaRPr lang="en-US" smtClean="0"/>
          </a:p>
        </p:txBody>
      </p:sp>
      <p:sp>
        <p:nvSpPr>
          <p:cNvPr id="34822"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z="3400" smtClean="0"/>
              <a:t>Impedance Measurement</a:t>
            </a:r>
          </a:p>
        </p:txBody>
      </p:sp>
      <p:sp>
        <p:nvSpPr>
          <p:cNvPr id="35843" name="Rectangle 3"/>
          <p:cNvSpPr>
            <a:spLocks noGrp="1" noChangeArrowheads="1"/>
          </p:cNvSpPr>
          <p:nvPr>
            <p:ph idx="1"/>
          </p:nvPr>
        </p:nvSpPr>
        <p:spPr>
          <a:xfrm>
            <a:off x="381000" y="2133600"/>
            <a:ext cx="8224838" cy="2662238"/>
          </a:xfrm>
        </p:spPr>
        <p:txBody>
          <a:bodyPr/>
          <a:lstStyle/>
          <a:p>
            <a:pPr eaLnBrk="1" hangingPunct="1"/>
            <a:r>
              <a:rPr lang="en-US" sz="2400" smtClean="0"/>
              <a:t>The traditional way is to do with VSWR using tunable probe and slotted section.</a:t>
            </a:r>
          </a:p>
          <a:p>
            <a:pPr eaLnBrk="1" hangingPunct="1"/>
            <a:endParaRPr lang="en-US" sz="2400" smtClean="0"/>
          </a:p>
          <a:p>
            <a:pPr eaLnBrk="1" hangingPunct="1"/>
            <a:r>
              <a:rPr lang="en-US" sz="2400" smtClean="0"/>
              <a:t>Modern NAs measures the incident and reflected waves directly during frequency sweep and impedance results displayed in number of forms.</a:t>
            </a:r>
          </a:p>
        </p:txBody>
      </p:sp>
      <p:sp>
        <p:nvSpPr>
          <p:cNvPr id="35845" name="Slide Number Placeholder 6"/>
          <p:cNvSpPr>
            <a:spLocks noGrp="1"/>
          </p:cNvSpPr>
          <p:nvPr>
            <p:ph type="sldNum" sz="quarter" idx="12"/>
          </p:nvPr>
        </p:nvSpPr>
        <p:spPr/>
        <p:txBody>
          <a:bodyPr/>
          <a:lstStyle/>
          <a:p>
            <a:pPr>
              <a:defRPr/>
            </a:pPr>
            <a:fld id="{9238AE56-6B12-4D5F-B225-2FA00CF87517}" type="slidenum">
              <a:rPr lang="en-US" smtClean="0"/>
              <a:pPr>
                <a:defRPr/>
              </a:pPr>
              <a:t>32</a:t>
            </a:fld>
            <a:endParaRPr lang="en-US"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685800"/>
            <a:ext cx="8224838" cy="1139825"/>
          </a:xfrm>
        </p:spPr>
        <p:txBody>
          <a:bodyPr/>
          <a:lstStyle/>
          <a:p>
            <a:pPr eaLnBrk="1" hangingPunct="1"/>
            <a:r>
              <a:rPr lang="en-US" sz="3400" smtClean="0"/>
              <a:t>Important Terminologies of Network Analysis</a:t>
            </a:r>
          </a:p>
        </p:txBody>
      </p:sp>
      <p:sp>
        <p:nvSpPr>
          <p:cNvPr id="36867" name="Oval 4"/>
          <p:cNvSpPr>
            <a:spLocks noChangeArrowheads="1"/>
          </p:cNvSpPr>
          <p:nvPr/>
        </p:nvSpPr>
        <p:spPr bwMode="auto">
          <a:xfrm>
            <a:off x="4191000" y="3048000"/>
            <a:ext cx="457200" cy="990600"/>
          </a:xfrm>
          <a:prstGeom prst="ellipse">
            <a:avLst/>
          </a:prstGeom>
          <a:solidFill>
            <a:schemeClr val="accent1"/>
          </a:solidFill>
          <a:ln w="9525">
            <a:solidFill>
              <a:schemeClr val="tx1"/>
            </a:solidFill>
            <a:round/>
            <a:headEnd/>
            <a:tailEnd/>
          </a:ln>
        </p:spPr>
        <p:txBody>
          <a:bodyPr wrap="none" anchor="ctr"/>
          <a:lstStyle/>
          <a:p>
            <a:endParaRPr lang="en-US"/>
          </a:p>
        </p:txBody>
      </p:sp>
      <p:sp>
        <p:nvSpPr>
          <p:cNvPr id="36868" name="Line 7"/>
          <p:cNvSpPr>
            <a:spLocks noChangeShapeType="1"/>
          </p:cNvSpPr>
          <p:nvPr/>
        </p:nvSpPr>
        <p:spPr bwMode="auto">
          <a:xfrm flipH="1">
            <a:off x="3810000" y="3505200"/>
            <a:ext cx="381000" cy="381000"/>
          </a:xfrm>
          <a:prstGeom prst="line">
            <a:avLst/>
          </a:prstGeom>
          <a:noFill/>
          <a:ln w="9525">
            <a:solidFill>
              <a:schemeClr val="tx1"/>
            </a:solidFill>
            <a:round/>
            <a:headEnd/>
            <a:tailEnd type="triangle" w="med" len="med"/>
          </a:ln>
        </p:spPr>
        <p:txBody>
          <a:bodyPr/>
          <a:lstStyle/>
          <a:p>
            <a:endParaRPr lang="en-US"/>
          </a:p>
        </p:txBody>
      </p:sp>
      <p:sp>
        <p:nvSpPr>
          <p:cNvPr id="36869" name="Line 9"/>
          <p:cNvSpPr>
            <a:spLocks noChangeShapeType="1"/>
          </p:cNvSpPr>
          <p:nvPr/>
        </p:nvSpPr>
        <p:spPr bwMode="auto">
          <a:xfrm>
            <a:off x="3124200" y="3505200"/>
            <a:ext cx="1066800" cy="0"/>
          </a:xfrm>
          <a:prstGeom prst="line">
            <a:avLst/>
          </a:prstGeom>
          <a:noFill/>
          <a:ln w="9525">
            <a:solidFill>
              <a:schemeClr val="tx1"/>
            </a:solidFill>
            <a:round/>
            <a:headEnd/>
            <a:tailEnd type="triangle" w="med" len="med"/>
          </a:ln>
        </p:spPr>
        <p:txBody>
          <a:bodyPr/>
          <a:lstStyle/>
          <a:p>
            <a:endParaRPr lang="en-US"/>
          </a:p>
        </p:txBody>
      </p:sp>
      <p:sp>
        <p:nvSpPr>
          <p:cNvPr id="36870" name="Line 11"/>
          <p:cNvSpPr>
            <a:spLocks noChangeShapeType="1"/>
          </p:cNvSpPr>
          <p:nvPr/>
        </p:nvSpPr>
        <p:spPr bwMode="auto">
          <a:xfrm>
            <a:off x="4191000" y="3505200"/>
            <a:ext cx="381000" cy="152400"/>
          </a:xfrm>
          <a:prstGeom prst="line">
            <a:avLst/>
          </a:prstGeom>
          <a:noFill/>
          <a:ln w="9525">
            <a:solidFill>
              <a:schemeClr val="tx1"/>
            </a:solidFill>
            <a:round/>
            <a:headEnd/>
            <a:tailEnd/>
          </a:ln>
        </p:spPr>
        <p:txBody>
          <a:bodyPr/>
          <a:lstStyle/>
          <a:p>
            <a:endParaRPr lang="en-US"/>
          </a:p>
        </p:txBody>
      </p:sp>
      <p:sp>
        <p:nvSpPr>
          <p:cNvPr id="36871" name="Line 12"/>
          <p:cNvSpPr>
            <a:spLocks noChangeShapeType="1"/>
          </p:cNvSpPr>
          <p:nvPr/>
        </p:nvSpPr>
        <p:spPr bwMode="auto">
          <a:xfrm>
            <a:off x="4648200" y="3657600"/>
            <a:ext cx="685800" cy="0"/>
          </a:xfrm>
          <a:prstGeom prst="line">
            <a:avLst/>
          </a:prstGeom>
          <a:noFill/>
          <a:ln w="9525">
            <a:solidFill>
              <a:schemeClr val="tx1"/>
            </a:solidFill>
            <a:round/>
            <a:headEnd/>
            <a:tailEnd type="triangle" w="med" len="med"/>
          </a:ln>
        </p:spPr>
        <p:txBody>
          <a:bodyPr/>
          <a:lstStyle/>
          <a:p>
            <a:endParaRPr lang="en-US"/>
          </a:p>
        </p:txBody>
      </p:sp>
      <p:sp>
        <p:nvSpPr>
          <p:cNvPr id="36872" name="Text Box 13"/>
          <p:cNvSpPr txBox="1">
            <a:spLocks noChangeArrowheads="1"/>
          </p:cNvSpPr>
          <p:nvPr/>
        </p:nvSpPr>
        <p:spPr bwMode="auto">
          <a:xfrm>
            <a:off x="2133600" y="3352800"/>
            <a:ext cx="1066800" cy="336550"/>
          </a:xfrm>
          <a:prstGeom prst="rect">
            <a:avLst/>
          </a:prstGeom>
          <a:noFill/>
          <a:ln w="9525">
            <a:noFill/>
            <a:miter lim="800000"/>
            <a:headEnd/>
            <a:tailEnd/>
          </a:ln>
        </p:spPr>
        <p:txBody>
          <a:bodyPr>
            <a:spAutoFit/>
          </a:bodyPr>
          <a:lstStyle/>
          <a:p>
            <a:r>
              <a:rPr lang="en-US" sz="1200"/>
              <a:t>Incident </a:t>
            </a:r>
            <a:r>
              <a:rPr lang="en-US" sz="1600"/>
              <a:t>R</a:t>
            </a:r>
          </a:p>
        </p:txBody>
      </p:sp>
      <p:sp>
        <p:nvSpPr>
          <p:cNvPr id="36873" name="Text Box 14"/>
          <p:cNvSpPr txBox="1">
            <a:spLocks noChangeArrowheads="1"/>
          </p:cNvSpPr>
          <p:nvPr/>
        </p:nvSpPr>
        <p:spPr bwMode="auto">
          <a:xfrm>
            <a:off x="3124200" y="4038600"/>
            <a:ext cx="1219200" cy="336550"/>
          </a:xfrm>
          <a:prstGeom prst="rect">
            <a:avLst/>
          </a:prstGeom>
          <a:noFill/>
          <a:ln w="9525">
            <a:noFill/>
            <a:miter lim="800000"/>
            <a:headEnd/>
            <a:tailEnd/>
          </a:ln>
        </p:spPr>
        <p:txBody>
          <a:bodyPr>
            <a:spAutoFit/>
          </a:bodyPr>
          <a:lstStyle/>
          <a:p>
            <a:pPr>
              <a:spcBef>
                <a:spcPct val="50000"/>
              </a:spcBef>
            </a:pPr>
            <a:r>
              <a:rPr lang="en-US" sz="1200"/>
              <a:t>Reflected </a:t>
            </a:r>
            <a:r>
              <a:rPr lang="en-US" sz="1600"/>
              <a:t>A</a:t>
            </a:r>
          </a:p>
        </p:txBody>
      </p:sp>
      <p:sp>
        <p:nvSpPr>
          <p:cNvPr id="36874" name="Text Box 15"/>
          <p:cNvSpPr txBox="1">
            <a:spLocks noChangeArrowheads="1"/>
          </p:cNvSpPr>
          <p:nvPr/>
        </p:nvSpPr>
        <p:spPr bwMode="auto">
          <a:xfrm>
            <a:off x="5486400" y="3581400"/>
            <a:ext cx="1371600" cy="336550"/>
          </a:xfrm>
          <a:prstGeom prst="rect">
            <a:avLst/>
          </a:prstGeom>
          <a:noFill/>
          <a:ln w="9525">
            <a:noFill/>
            <a:miter lim="800000"/>
            <a:headEnd/>
            <a:tailEnd/>
          </a:ln>
        </p:spPr>
        <p:txBody>
          <a:bodyPr>
            <a:spAutoFit/>
          </a:bodyPr>
          <a:lstStyle/>
          <a:p>
            <a:pPr>
              <a:spcBef>
                <a:spcPct val="50000"/>
              </a:spcBef>
            </a:pPr>
            <a:r>
              <a:rPr lang="en-US" sz="1000"/>
              <a:t>Transmitted </a:t>
            </a:r>
            <a:r>
              <a:rPr lang="en-US" sz="1600"/>
              <a:t>B</a:t>
            </a:r>
          </a:p>
        </p:txBody>
      </p:sp>
      <p:sp>
        <p:nvSpPr>
          <p:cNvPr id="36875" name="Date Placeholder 13"/>
          <p:cNvSpPr>
            <a:spLocks noGrp="1"/>
          </p:cNvSpPr>
          <p:nvPr>
            <p:ph type="dt" sz="quarter" idx="10"/>
          </p:nvPr>
        </p:nvSpPr>
        <p:spPr/>
        <p:txBody>
          <a:bodyPr/>
          <a:lstStyle/>
          <a:p>
            <a:pPr>
              <a:defRPr/>
            </a:pPr>
            <a:endParaRPr lang="en-US" dirty="0" smtClean="0"/>
          </a:p>
        </p:txBody>
      </p:sp>
      <p:sp>
        <p:nvSpPr>
          <p:cNvPr id="36876" name="Slide Number Placeholder 14"/>
          <p:cNvSpPr>
            <a:spLocks noGrp="1"/>
          </p:cNvSpPr>
          <p:nvPr>
            <p:ph type="sldNum" sz="quarter" idx="12"/>
          </p:nvPr>
        </p:nvSpPr>
        <p:spPr/>
        <p:txBody>
          <a:bodyPr/>
          <a:lstStyle/>
          <a:p>
            <a:pPr>
              <a:defRPr/>
            </a:pPr>
            <a:fld id="{5E700A33-F643-4F5F-BF72-20D59E711D20}" type="slidenum">
              <a:rPr lang="en-US" smtClean="0"/>
              <a:pPr>
                <a:defRPr/>
              </a:pPr>
              <a:t>33</a:t>
            </a:fld>
            <a:endParaRPr lang="en-US" smtClean="0"/>
          </a:p>
        </p:txBody>
      </p:sp>
      <p:sp>
        <p:nvSpPr>
          <p:cNvPr id="36877" name="Footer Placeholder 15"/>
          <p:cNvSpPr>
            <a:spLocks noGrp="1"/>
          </p:cNvSpPr>
          <p:nvPr>
            <p:ph type="ftr" sz="quarter" idx="11"/>
          </p:nvPr>
        </p:nvSpPr>
        <p:spPr/>
        <p:txBody>
          <a:bodyPr/>
          <a:lstStyle/>
          <a:p>
            <a:pPr>
              <a:defRPr/>
            </a:pPr>
            <a:endParaRPr lang="en-US" dirty="0"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en-US" sz="3400" smtClean="0"/>
              <a:t>Device Characterization</a:t>
            </a:r>
          </a:p>
        </p:txBody>
      </p:sp>
      <p:sp>
        <p:nvSpPr>
          <p:cNvPr id="37891" name="Rectangle 3"/>
          <p:cNvSpPr>
            <a:spLocks noGrp="1" noChangeArrowheads="1"/>
          </p:cNvSpPr>
          <p:nvPr>
            <p:ph idx="1"/>
          </p:nvPr>
        </p:nvSpPr>
        <p:spPr>
          <a:xfrm>
            <a:off x="457200" y="1604963"/>
            <a:ext cx="8224838" cy="2205037"/>
          </a:xfrm>
        </p:spPr>
        <p:txBody>
          <a:bodyPr/>
          <a:lstStyle/>
          <a:p>
            <a:pPr eaLnBrk="1" hangingPunct="1"/>
            <a:endParaRPr lang="en-US" smtClean="0"/>
          </a:p>
          <a:p>
            <a:pPr eaLnBrk="1" hangingPunct="1"/>
            <a:r>
              <a:rPr lang="en-US" sz="2400" smtClean="0"/>
              <a:t>Ratioed Transmission = B/R</a:t>
            </a:r>
          </a:p>
          <a:p>
            <a:pPr eaLnBrk="1" hangingPunct="1"/>
            <a:endParaRPr lang="en-US" sz="2400" smtClean="0"/>
          </a:p>
          <a:p>
            <a:pPr eaLnBrk="1" hangingPunct="1"/>
            <a:r>
              <a:rPr lang="en-US" sz="2400" smtClean="0"/>
              <a:t>Ratioed Reflection = A/R </a:t>
            </a:r>
          </a:p>
        </p:txBody>
      </p:sp>
      <p:cxnSp>
        <p:nvCxnSpPr>
          <p:cNvPr id="37892" name="AutoShape 5"/>
          <p:cNvCxnSpPr>
            <a:cxnSpLocks noChangeShapeType="1"/>
            <a:stCxn id="37891" idx="0"/>
            <a:endCxn id="37891" idx="0"/>
          </p:cNvCxnSpPr>
          <p:nvPr/>
        </p:nvCxnSpPr>
        <p:spPr bwMode="auto">
          <a:xfrm rot="5400000" flipH="1" flipV="1">
            <a:off x="4570413" y="1604963"/>
            <a:ext cx="1587" cy="1587"/>
          </a:xfrm>
          <a:prstGeom prst="straightConnector1">
            <a:avLst/>
          </a:prstGeom>
          <a:noFill/>
          <a:ln w="9525">
            <a:solidFill>
              <a:schemeClr val="tx1"/>
            </a:solidFill>
            <a:round/>
            <a:headEnd/>
            <a:tailEnd/>
          </a:ln>
        </p:spPr>
      </p:cxnSp>
      <p:sp>
        <p:nvSpPr>
          <p:cNvPr id="37893" name="Date Placeholder 7"/>
          <p:cNvSpPr>
            <a:spLocks noGrp="1"/>
          </p:cNvSpPr>
          <p:nvPr>
            <p:ph type="dt" sz="quarter" idx="10"/>
          </p:nvPr>
        </p:nvSpPr>
        <p:spPr/>
        <p:txBody>
          <a:bodyPr/>
          <a:lstStyle/>
          <a:p>
            <a:pPr>
              <a:defRPr/>
            </a:pPr>
            <a:endParaRPr lang="en-US" dirty="0" smtClean="0"/>
          </a:p>
        </p:txBody>
      </p:sp>
      <p:sp>
        <p:nvSpPr>
          <p:cNvPr id="37894" name="Slide Number Placeholder 8"/>
          <p:cNvSpPr>
            <a:spLocks noGrp="1"/>
          </p:cNvSpPr>
          <p:nvPr>
            <p:ph type="sldNum" sz="quarter" idx="12"/>
          </p:nvPr>
        </p:nvSpPr>
        <p:spPr/>
        <p:txBody>
          <a:bodyPr/>
          <a:lstStyle/>
          <a:p>
            <a:pPr>
              <a:defRPr/>
            </a:pPr>
            <a:fld id="{5C05F5E0-ABC4-458D-8748-C575CCC3007A}" type="slidenum">
              <a:rPr lang="en-US" smtClean="0"/>
              <a:pPr>
                <a:defRPr/>
              </a:pPr>
              <a:t>34</a:t>
            </a:fld>
            <a:endParaRPr lang="en-US" smtClean="0"/>
          </a:p>
        </p:txBody>
      </p:sp>
      <p:sp>
        <p:nvSpPr>
          <p:cNvPr id="37895" name="Footer Placeholder 9"/>
          <p:cNvSpPr>
            <a:spLocks noGrp="1"/>
          </p:cNvSpPr>
          <p:nvPr>
            <p:ph type="ftr" sz="quarter" idx="11"/>
          </p:nvPr>
        </p:nvSpPr>
        <p:spPr/>
        <p:txBody>
          <a:bodyPr/>
          <a:lstStyle/>
          <a:p>
            <a:pPr>
              <a:defRPr/>
            </a:pPr>
            <a:endParaRPr lang="en-US" dirty="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en-US" sz="3400" smtClean="0"/>
              <a:t>Network Terminologies</a:t>
            </a:r>
          </a:p>
        </p:txBody>
      </p:sp>
      <p:sp>
        <p:nvSpPr>
          <p:cNvPr id="38915" name="Rectangle 3"/>
          <p:cNvSpPr>
            <a:spLocks noGrp="1" noChangeArrowheads="1"/>
          </p:cNvSpPr>
          <p:nvPr>
            <p:ph idx="1"/>
          </p:nvPr>
        </p:nvSpPr>
        <p:spPr>
          <a:xfrm>
            <a:off x="457200" y="1828800"/>
            <a:ext cx="8224838" cy="2814638"/>
          </a:xfrm>
        </p:spPr>
        <p:txBody>
          <a:bodyPr/>
          <a:lstStyle/>
          <a:p>
            <a:pPr eaLnBrk="1" hangingPunct="1"/>
            <a:r>
              <a:rPr lang="en-US" sz="2400" smtClean="0"/>
              <a:t>Reflection Co-efficient = Vreflected/Vtransmitted</a:t>
            </a:r>
          </a:p>
          <a:p>
            <a:pPr eaLnBrk="1" hangingPunct="1">
              <a:buFontTx/>
              <a:buNone/>
            </a:pPr>
            <a:endParaRPr lang="en-US" sz="2400" smtClean="0"/>
          </a:p>
          <a:p>
            <a:pPr eaLnBrk="1" hangingPunct="1"/>
            <a:r>
              <a:rPr lang="en-US" sz="2400" smtClean="0"/>
              <a:t>Return loss = -20 log |RC|</a:t>
            </a:r>
          </a:p>
          <a:p>
            <a:pPr eaLnBrk="1" hangingPunct="1">
              <a:buFontTx/>
              <a:buNone/>
            </a:pPr>
            <a:endParaRPr lang="en-US" sz="2400" smtClean="0"/>
          </a:p>
          <a:p>
            <a:pPr eaLnBrk="1" hangingPunct="1"/>
            <a:r>
              <a:rPr lang="en-US" sz="2400" smtClean="0"/>
              <a:t>VSWR = Emax/Emin</a:t>
            </a:r>
          </a:p>
        </p:txBody>
      </p:sp>
      <p:sp>
        <p:nvSpPr>
          <p:cNvPr id="38916" name="Date Placeholder 5"/>
          <p:cNvSpPr>
            <a:spLocks noGrp="1"/>
          </p:cNvSpPr>
          <p:nvPr>
            <p:ph type="dt" sz="quarter" idx="10"/>
          </p:nvPr>
        </p:nvSpPr>
        <p:spPr/>
        <p:txBody>
          <a:bodyPr/>
          <a:lstStyle/>
          <a:p>
            <a:pPr>
              <a:defRPr/>
            </a:pPr>
            <a:endParaRPr lang="en-US" dirty="0" smtClean="0"/>
          </a:p>
        </p:txBody>
      </p:sp>
      <p:sp>
        <p:nvSpPr>
          <p:cNvPr id="38917" name="Slide Number Placeholder 6"/>
          <p:cNvSpPr>
            <a:spLocks noGrp="1"/>
          </p:cNvSpPr>
          <p:nvPr>
            <p:ph type="sldNum" sz="quarter" idx="12"/>
          </p:nvPr>
        </p:nvSpPr>
        <p:spPr/>
        <p:txBody>
          <a:bodyPr/>
          <a:lstStyle/>
          <a:p>
            <a:pPr>
              <a:defRPr/>
            </a:pPr>
            <a:fld id="{72AE57A6-8508-4F05-9364-338BB7F9DD46}" type="slidenum">
              <a:rPr lang="en-US" smtClean="0"/>
              <a:pPr>
                <a:defRPr/>
              </a:pPr>
              <a:t>35</a:t>
            </a:fld>
            <a:endParaRPr lang="en-US" smtClean="0"/>
          </a:p>
        </p:txBody>
      </p:sp>
      <p:sp>
        <p:nvSpPr>
          <p:cNvPr id="38918"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z="3400" smtClean="0"/>
              <a:t>Device Characteristics</a:t>
            </a:r>
          </a:p>
        </p:txBody>
      </p:sp>
      <p:sp>
        <p:nvSpPr>
          <p:cNvPr id="39939" name="Rectangle 3"/>
          <p:cNvSpPr>
            <a:spLocks noGrp="1" noChangeArrowheads="1"/>
          </p:cNvSpPr>
          <p:nvPr>
            <p:ph idx="1"/>
          </p:nvPr>
        </p:nvSpPr>
        <p:spPr>
          <a:xfrm>
            <a:off x="457200" y="1604963"/>
            <a:ext cx="8224838" cy="3652837"/>
          </a:xfrm>
        </p:spPr>
        <p:txBody>
          <a:bodyPr/>
          <a:lstStyle/>
          <a:p>
            <a:pPr eaLnBrk="1" hangingPunct="1">
              <a:buFontTx/>
              <a:buNone/>
            </a:pPr>
            <a:endParaRPr lang="en-US" smtClean="0"/>
          </a:p>
          <a:p>
            <a:pPr eaLnBrk="1" hangingPunct="1">
              <a:buFontTx/>
              <a:buNone/>
            </a:pPr>
            <a:endParaRPr lang="en-US" smtClean="0"/>
          </a:p>
        </p:txBody>
      </p:sp>
      <p:sp>
        <p:nvSpPr>
          <p:cNvPr id="39940" name="Rectangle 4"/>
          <p:cNvSpPr>
            <a:spLocks noChangeArrowheads="1"/>
          </p:cNvSpPr>
          <p:nvPr/>
        </p:nvSpPr>
        <p:spPr bwMode="auto">
          <a:xfrm>
            <a:off x="1752600" y="2667000"/>
            <a:ext cx="6172200" cy="1752600"/>
          </a:xfrm>
          <a:prstGeom prst="rect">
            <a:avLst/>
          </a:prstGeom>
          <a:solidFill>
            <a:schemeClr val="accent1"/>
          </a:solidFill>
          <a:ln w="9525">
            <a:solidFill>
              <a:schemeClr val="tx1"/>
            </a:solidFill>
            <a:miter lim="800000"/>
            <a:headEnd/>
            <a:tailEnd/>
          </a:ln>
        </p:spPr>
        <p:txBody>
          <a:bodyPr wrap="none" anchor="ctr"/>
          <a:lstStyle/>
          <a:p>
            <a:pPr algn="ctr"/>
            <a:endParaRPr lang="en-US"/>
          </a:p>
        </p:txBody>
      </p:sp>
      <p:sp>
        <p:nvSpPr>
          <p:cNvPr id="39941" name="Line 5"/>
          <p:cNvSpPr>
            <a:spLocks noChangeShapeType="1"/>
          </p:cNvSpPr>
          <p:nvPr/>
        </p:nvSpPr>
        <p:spPr bwMode="auto">
          <a:xfrm>
            <a:off x="1447800" y="2667000"/>
            <a:ext cx="0" cy="1752600"/>
          </a:xfrm>
          <a:prstGeom prst="line">
            <a:avLst/>
          </a:prstGeom>
          <a:noFill/>
          <a:ln w="9525">
            <a:solidFill>
              <a:schemeClr val="tx1"/>
            </a:solidFill>
            <a:round/>
            <a:headEnd/>
            <a:tailEnd type="triangle" w="med" len="med"/>
          </a:ln>
        </p:spPr>
        <p:txBody>
          <a:bodyPr/>
          <a:lstStyle/>
          <a:p>
            <a:endParaRPr lang="en-US"/>
          </a:p>
        </p:txBody>
      </p:sp>
      <p:sp>
        <p:nvSpPr>
          <p:cNvPr id="39942" name="Text Box 6"/>
          <p:cNvSpPr txBox="1">
            <a:spLocks noChangeArrowheads="1"/>
          </p:cNvSpPr>
          <p:nvPr/>
        </p:nvSpPr>
        <p:spPr bwMode="auto">
          <a:xfrm>
            <a:off x="762000" y="2209800"/>
            <a:ext cx="1066800" cy="366713"/>
          </a:xfrm>
          <a:prstGeom prst="rect">
            <a:avLst/>
          </a:prstGeom>
          <a:noFill/>
          <a:ln w="9525">
            <a:noFill/>
            <a:miter lim="800000"/>
            <a:headEnd/>
            <a:tailEnd/>
          </a:ln>
        </p:spPr>
        <p:txBody>
          <a:bodyPr>
            <a:spAutoFit/>
          </a:bodyPr>
          <a:lstStyle/>
          <a:p>
            <a:pPr>
              <a:spcBef>
                <a:spcPct val="50000"/>
              </a:spcBef>
            </a:pPr>
            <a:endParaRPr lang="en-US"/>
          </a:p>
        </p:txBody>
      </p:sp>
      <p:sp>
        <p:nvSpPr>
          <p:cNvPr id="39943" name="Text Box 7"/>
          <p:cNvSpPr txBox="1">
            <a:spLocks noChangeArrowheads="1"/>
          </p:cNvSpPr>
          <p:nvPr/>
        </p:nvSpPr>
        <p:spPr bwMode="auto">
          <a:xfrm>
            <a:off x="381000" y="4724400"/>
            <a:ext cx="2057400" cy="366713"/>
          </a:xfrm>
          <a:prstGeom prst="rect">
            <a:avLst/>
          </a:prstGeom>
          <a:noFill/>
          <a:ln w="9525">
            <a:noFill/>
            <a:miter lim="800000"/>
            <a:headEnd/>
            <a:tailEnd/>
          </a:ln>
        </p:spPr>
        <p:txBody>
          <a:bodyPr>
            <a:spAutoFit/>
          </a:bodyPr>
          <a:lstStyle/>
          <a:p>
            <a:pPr>
              <a:spcBef>
                <a:spcPct val="50000"/>
              </a:spcBef>
            </a:pPr>
            <a:endParaRPr lang="en-US"/>
          </a:p>
        </p:txBody>
      </p:sp>
      <p:sp>
        <p:nvSpPr>
          <p:cNvPr id="39944" name="Text Box 8"/>
          <p:cNvSpPr txBox="1">
            <a:spLocks noChangeArrowheads="1"/>
          </p:cNvSpPr>
          <p:nvPr/>
        </p:nvSpPr>
        <p:spPr bwMode="auto">
          <a:xfrm>
            <a:off x="1127125" y="4684713"/>
            <a:ext cx="1616075" cy="366712"/>
          </a:xfrm>
          <a:prstGeom prst="rect">
            <a:avLst/>
          </a:prstGeom>
          <a:noFill/>
          <a:ln w="9525">
            <a:noFill/>
            <a:miter lim="800000"/>
            <a:headEnd/>
            <a:tailEnd/>
          </a:ln>
        </p:spPr>
        <p:txBody>
          <a:bodyPr>
            <a:spAutoFit/>
          </a:bodyPr>
          <a:lstStyle/>
          <a:p>
            <a:endParaRPr lang="en-US"/>
          </a:p>
        </p:txBody>
      </p:sp>
      <p:sp>
        <p:nvSpPr>
          <p:cNvPr id="39945" name="Text Box 9"/>
          <p:cNvSpPr txBox="1">
            <a:spLocks noChangeArrowheads="1"/>
          </p:cNvSpPr>
          <p:nvPr/>
        </p:nvSpPr>
        <p:spPr bwMode="auto">
          <a:xfrm>
            <a:off x="457200" y="4572000"/>
            <a:ext cx="2438400" cy="641350"/>
          </a:xfrm>
          <a:prstGeom prst="rect">
            <a:avLst/>
          </a:prstGeom>
          <a:noFill/>
          <a:ln w="9525">
            <a:noFill/>
            <a:miter lim="800000"/>
            <a:headEnd/>
            <a:tailEnd/>
          </a:ln>
        </p:spPr>
        <p:txBody>
          <a:bodyPr>
            <a:spAutoFit/>
          </a:bodyPr>
          <a:lstStyle/>
          <a:p>
            <a:r>
              <a:rPr lang="en-US"/>
              <a:t>No reflection side i.e. Zload=Zchst</a:t>
            </a:r>
          </a:p>
        </p:txBody>
      </p:sp>
      <p:sp>
        <p:nvSpPr>
          <p:cNvPr id="39946" name="Line 11"/>
          <p:cNvSpPr>
            <a:spLocks noChangeShapeType="1"/>
          </p:cNvSpPr>
          <p:nvPr/>
        </p:nvSpPr>
        <p:spPr bwMode="auto">
          <a:xfrm flipV="1">
            <a:off x="8229600" y="2667000"/>
            <a:ext cx="0" cy="1676400"/>
          </a:xfrm>
          <a:prstGeom prst="line">
            <a:avLst/>
          </a:prstGeom>
          <a:noFill/>
          <a:ln w="9525">
            <a:solidFill>
              <a:schemeClr val="tx1"/>
            </a:solidFill>
            <a:round/>
            <a:headEnd/>
            <a:tailEnd type="triangle" w="med" len="med"/>
          </a:ln>
        </p:spPr>
        <p:txBody>
          <a:bodyPr/>
          <a:lstStyle/>
          <a:p>
            <a:endParaRPr lang="en-US"/>
          </a:p>
        </p:txBody>
      </p:sp>
      <p:sp>
        <p:nvSpPr>
          <p:cNvPr id="39947" name="Text Box 12"/>
          <p:cNvSpPr txBox="1">
            <a:spLocks noChangeArrowheads="1"/>
          </p:cNvSpPr>
          <p:nvPr/>
        </p:nvSpPr>
        <p:spPr bwMode="auto">
          <a:xfrm>
            <a:off x="6629400" y="2057400"/>
            <a:ext cx="2286000" cy="517525"/>
          </a:xfrm>
          <a:prstGeom prst="rect">
            <a:avLst/>
          </a:prstGeom>
          <a:noFill/>
          <a:ln w="9525">
            <a:noFill/>
            <a:miter lim="800000"/>
            <a:headEnd/>
            <a:tailEnd/>
          </a:ln>
        </p:spPr>
        <p:txBody>
          <a:bodyPr>
            <a:spAutoFit/>
          </a:bodyPr>
          <a:lstStyle/>
          <a:p>
            <a:pPr>
              <a:spcBef>
                <a:spcPct val="50000"/>
              </a:spcBef>
            </a:pPr>
            <a:r>
              <a:rPr lang="en-US" sz="1400"/>
              <a:t>Full reflection side i.e. line o/c ors/c</a:t>
            </a:r>
          </a:p>
        </p:txBody>
      </p:sp>
      <p:sp>
        <p:nvSpPr>
          <p:cNvPr id="39948" name="Line 14"/>
          <p:cNvSpPr>
            <a:spLocks noChangeShapeType="1"/>
          </p:cNvSpPr>
          <p:nvPr/>
        </p:nvSpPr>
        <p:spPr bwMode="auto">
          <a:xfrm>
            <a:off x="2895600" y="2971800"/>
            <a:ext cx="3581400" cy="0"/>
          </a:xfrm>
          <a:prstGeom prst="line">
            <a:avLst/>
          </a:prstGeom>
          <a:noFill/>
          <a:ln w="9525">
            <a:solidFill>
              <a:schemeClr val="tx1"/>
            </a:solidFill>
            <a:round/>
            <a:headEnd/>
            <a:tailEnd type="triangle" w="med" len="med"/>
          </a:ln>
        </p:spPr>
        <p:txBody>
          <a:bodyPr/>
          <a:lstStyle/>
          <a:p>
            <a:endParaRPr lang="en-US"/>
          </a:p>
        </p:txBody>
      </p:sp>
      <p:sp>
        <p:nvSpPr>
          <p:cNvPr id="39949" name="Text Box 15"/>
          <p:cNvSpPr txBox="1">
            <a:spLocks noChangeArrowheads="1"/>
          </p:cNvSpPr>
          <p:nvPr/>
        </p:nvSpPr>
        <p:spPr bwMode="auto">
          <a:xfrm>
            <a:off x="2209800" y="2819400"/>
            <a:ext cx="457200" cy="366713"/>
          </a:xfrm>
          <a:prstGeom prst="rect">
            <a:avLst/>
          </a:prstGeom>
          <a:noFill/>
          <a:ln w="9525">
            <a:noFill/>
            <a:miter lim="800000"/>
            <a:headEnd/>
            <a:tailEnd/>
          </a:ln>
        </p:spPr>
        <p:txBody>
          <a:bodyPr>
            <a:spAutoFit/>
          </a:bodyPr>
          <a:lstStyle/>
          <a:p>
            <a:pPr>
              <a:spcBef>
                <a:spcPct val="50000"/>
              </a:spcBef>
            </a:pPr>
            <a:endParaRPr lang="en-US"/>
          </a:p>
        </p:txBody>
      </p:sp>
      <p:sp>
        <p:nvSpPr>
          <p:cNvPr id="39950" name="Text Box 17"/>
          <p:cNvSpPr txBox="1">
            <a:spLocks noChangeArrowheads="1"/>
          </p:cNvSpPr>
          <p:nvPr/>
        </p:nvSpPr>
        <p:spPr bwMode="auto">
          <a:xfrm>
            <a:off x="2498725" y="2819400"/>
            <a:ext cx="320675" cy="366713"/>
          </a:xfrm>
          <a:prstGeom prst="rect">
            <a:avLst/>
          </a:prstGeom>
          <a:noFill/>
          <a:ln w="9525">
            <a:noFill/>
            <a:miter lim="800000"/>
            <a:headEnd/>
            <a:tailEnd/>
          </a:ln>
        </p:spPr>
        <p:txBody>
          <a:bodyPr>
            <a:spAutoFit/>
          </a:bodyPr>
          <a:lstStyle/>
          <a:p>
            <a:pPr>
              <a:spcBef>
                <a:spcPct val="50000"/>
              </a:spcBef>
            </a:pPr>
            <a:r>
              <a:rPr lang="en-US"/>
              <a:t>0</a:t>
            </a:r>
          </a:p>
        </p:txBody>
      </p:sp>
      <p:sp>
        <p:nvSpPr>
          <p:cNvPr id="39951" name="Text Box 18"/>
          <p:cNvSpPr txBox="1">
            <a:spLocks noChangeArrowheads="1"/>
          </p:cNvSpPr>
          <p:nvPr/>
        </p:nvSpPr>
        <p:spPr bwMode="auto">
          <a:xfrm>
            <a:off x="6553200" y="2819400"/>
            <a:ext cx="311150" cy="366713"/>
          </a:xfrm>
          <a:prstGeom prst="rect">
            <a:avLst/>
          </a:prstGeom>
          <a:noFill/>
          <a:ln w="9525">
            <a:noFill/>
            <a:miter lim="800000"/>
            <a:headEnd/>
            <a:tailEnd/>
          </a:ln>
        </p:spPr>
        <p:txBody>
          <a:bodyPr wrap="none">
            <a:spAutoFit/>
          </a:bodyPr>
          <a:lstStyle/>
          <a:p>
            <a:r>
              <a:rPr lang="en-US"/>
              <a:t>1</a:t>
            </a:r>
          </a:p>
        </p:txBody>
      </p:sp>
      <p:sp>
        <p:nvSpPr>
          <p:cNvPr id="39952" name="Text Box 19"/>
          <p:cNvSpPr txBox="1">
            <a:spLocks noChangeArrowheads="1"/>
          </p:cNvSpPr>
          <p:nvPr/>
        </p:nvSpPr>
        <p:spPr bwMode="auto">
          <a:xfrm>
            <a:off x="4038600" y="2667000"/>
            <a:ext cx="514350" cy="366713"/>
          </a:xfrm>
          <a:prstGeom prst="rect">
            <a:avLst/>
          </a:prstGeom>
          <a:noFill/>
          <a:ln w="9525">
            <a:noFill/>
            <a:miter lim="800000"/>
            <a:headEnd/>
            <a:tailEnd/>
          </a:ln>
        </p:spPr>
        <p:txBody>
          <a:bodyPr wrap="none">
            <a:spAutoFit/>
          </a:bodyPr>
          <a:lstStyle/>
          <a:p>
            <a:r>
              <a:rPr lang="en-US"/>
              <a:t>RC</a:t>
            </a:r>
          </a:p>
        </p:txBody>
      </p:sp>
      <p:sp>
        <p:nvSpPr>
          <p:cNvPr id="39953" name="Line 21"/>
          <p:cNvSpPr>
            <a:spLocks noChangeShapeType="1"/>
          </p:cNvSpPr>
          <p:nvPr/>
        </p:nvSpPr>
        <p:spPr bwMode="auto">
          <a:xfrm flipH="1">
            <a:off x="2895600" y="3429000"/>
            <a:ext cx="3657600" cy="0"/>
          </a:xfrm>
          <a:prstGeom prst="line">
            <a:avLst/>
          </a:prstGeom>
          <a:noFill/>
          <a:ln w="9525">
            <a:solidFill>
              <a:schemeClr val="tx1"/>
            </a:solidFill>
            <a:round/>
            <a:headEnd/>
            <a:tailEnd type="triangle" w="med" len="med"/>
          </a:ln>
        </p:spPr>
        <p:txBody>
          <a:bodyPr/>
          <a:lstStyle/>
          <a:p>
            <a:endParaRPr lang="en-US"/>
          </a:p>
        </p:txBody>
      </p:sp>
      <p:sp>
        <p:nvSpPr>
          <p:cNvPr id="39954" name="Text Box 22"/>
          <p:cNvSpPr txBox="1">
            <a:spLocks noChangeArrowheads="1"/>
          </p:cNvSpPr>
          <p:nvPr/>
        </p:nvSpPr>
        <p:spPr bwMode="auto">
          <a:xfrm>
            <a:off x="2362200" y="3200400"/>
            <a:ext cx="615950" cy="366713"/>
          </a:xfrm>
          <a:prstGeom prst="rect">
            <a:avLst/>
          </a:prstGeom>
          <a:noFill/>
          <a:ln w="9525">
            <a:noFill/>
            <a:miter lim="800000"/>
            <a:headEnd/>
            <a:tailEnd/>
          </a:ln>
        </p:spPr>
        <p:txBody>
          <a:bodyPr wrap="none">
            <a:spAutoFit/>
          </a:bodyPr>
          <a:lstStyle/>
          <a:p>
            <a:r>
              <a:rPr lang="en-US"/>
              <a:t>max</a:t>
            </a:r>
          </a:p>
        </p:txBody>
      </p:sp>
      <p:sp>
        <p:nvSpPr>
          <p:cNvPr id="39955" name="Text Box 23"/>
          <p:cNvSpPr txBox="1">
            <a:spLocks noChangeArrowheads="1"/>
          </p:cNvSpPr>
          <p:nvPr/>
        </p:nvSpPr>
        <p:spPr bwMode="auto">
          <a:xfrm>
            <a:off x="6575425" y="3344863"/>
            <a:ext cx="511175" cy="366712"/>
          </a:xfrm>
          <a:prstGeom prst="rect">
            <a:avLst/>
          </a:prstGeom>
          <a:noFill/>
          <a:ln w="9525">
            <a:noFill/>
            <a:miter lim="800000"/>
            <a:headEnd/>
            <a:tailEnd/>
          </a:ln>
        </p:spPr>
        <p:txBody>
          <a:bodyPr>
            <a:spAutoFit/>
          </a:bodyPr>
          <a:lstStyle/>
          <a:p>
            <a:pPr>
              <a:spcBef>
                <a:spcPct val="50000"/>
              </a:spcBef>
            </a:pPr>
            <a:endParaRPr lang="en-US"/>
          </a:p>
        </p:txBody>
      </p:sp>
      <p:sp>
        <p:nvSpPr>
          <p:cNvPr id="39956" name="Text Box 24"/>
          <p:cNvSpPr txBox="1">
            <a:spLocks noChangeArrowheads="1"/>
          </p:cNvSpPr>
          <p:nvPr/>
        </p:nvSpPr>
        <p:spPr bwMode="auto">
          <a:xfrm>
            <a:off x="6613525" y="3313113"/>
            <a:ext cx="777875" cy="366712"/>
          </a:xfrm>
          <a:prstGeom prst="rect">
            <a:avLst/>
          </a:prstGeom>
          <a:noFill/>
          <a:ln w="9525">
            <a:noFill/>
            <a:miter lim="800000"/>
            <a:headEnd/>
            <a:tailEnd/>
          </a:ln>
        </p:spPr>
        <p:txBody>
          <a:bodyPr>
            <a:spAutoFit/>
          </a:bodyPr>
          <a:lstStyle/>
          <a:p>
            <a:r>
              <a:rPr lang="en-US"/>
              <a:t>min</a:t>
            </a:r>
          </a:p>
        </p:txBody>
      </p:sp>
      <p:sp>
        <p:nvSpPr>
          <p:cNvPr id="39957" name="Line 25"/>
          <p:cNvSpPr>
            <a:spLocks noChangeShapeType="1"/>
          </p:cNvSpPr>
          <p:nvPr/>
        </p:nvSpPr>
        <p:spPr bwMode="auto">
          <a:xfrm>
            <a:off x="2819400" y="3962400"/>
            <a:ext cx="4038600" cy="0"/>
          </a:xfrm>
          <a:prstGeom prst="line">
            <a:avLst/>
          </a:prstGeom>
          <a:noFill/>
          <a:ln w="9525">
            <a:solidFill>
              <a:schemeClr val="tx1"/>
            </a:solidFill>
            <a:round/>
            <a:headEnd/>
            <a:tailEnd type="triangle" w="med" len="med"/>
          </a:ln>
        </p:spPr>
        <p:txBody>
          <a:bodyPr/>
          <a:lstStyle/>
          <a:p>
            <a:endParaRPr lang="en-US"/>
          </a:p>
        </p:txBody>
      </p:sp>
      <p:sp>
        <p:nvSpPr>
          <p:cNvPr id="39958" name="Text Box 26"/>
          <p:cNvSpPr txBox="1">
            <a:spLocks noChangeArrowheads="1"/>
          </p:cNvSpPr>
          <p:nvPr/>
        </p:nvSpPr>
        <p:spPr bwMode="auto">
          <a:xfrm>
            <a:off x="4251325" y="3084513"/>
            <a:ext cx="476250" cy="366712"/>
          </a:xfrm>
          <a:prstGeom prst="rect">
            <a:avLst/>
          </a:prstGeom>
          <a:noFill/>
          <a:ln w="9525">
            <a:noFill/>
            <a:miter lim="800000"/>
            <a:headEnd/>
            <a:tailEnd/>
          </a:ln>
        </p:spPr>
        <p:txBody>
          <a:bodyPr wrap="none">
            <a:spAutoFit/>
          </a:bodyPr>
          <a:lstStyle/>
          <a:p>
            <a:r>
              <a:rPr lang="en-US"/>
              <a:t>RL</a:t>
            </a:r>
          </a:p>
        </p:txBody>
      </p:sp>
      <p:sp>
        <p:nvSpPr>
          <p:cNvPr id="39959" name="Text Box 27"/>
          <p:cNvSpPr txBox="1">
            <a:spLocks noChangeArrowheads="1"/>
          </p:cNvSpPr>
          <p:nvPr/>
        </p:nvSpPr>
        <p:spPr bwMode="auto">
          <a:xfrm>
            <a:off x="4403725" y="3541713"/>
            <a:ext cx="869950" cy="366712"/>
          </a:xfrm>
          <a:prstGeom prst="rect">
            <a:avLst/>
          </a:prstGeom>
          <a:noFill/>
          <a:ln w="9525">
            <a:noFill/>
            <a:miter lim="800000"/>
            <a:headEnd/>
            <a:tailEnd/>
          </a:ln>
        </p:spPr>
        <p:txBody>
          <a:bodyPr wrap="none">
            <a:spAutoFit/>
          </a:bodyPr>
          <a:lstStyle/>
          <a:p>
            <a:r>
              <a:rPr lang="en-US"/>
              <a:t>VSWR</a:t>
            </a:r>
          </a:p>
        </p:txBody>
      </p:sp>
      <p:sp>
        <p:nvSpPr>
          <p:cNvPr id="39960" name="Text Box 28"/>
          <p:cNvSpPr txBox="1">
            <a:spLocks noChangeArrowheads="1"/>
          </p:cNvSpPr>
          <p:nvPr/>
        </p:nvSpPr>
        <p:spPr bwMode="auto">
          <a:xfrm>
            <a:off x="2574925" y="3846513"/>
            <a:ext cx="311150" cy="366712"/>
          </a:xfrm>
          <a:prstGeom prst="rect">
            <a:avLst/>
          </a:prstGeom>
          <a:noFill/>
          <a:ln w="9525">
            <a:noFill/>
            <a:miter lim="800000"/>
            <a:headEnd/>
            <a:tailEnd/>
          </a:ln>
        </p:spPr>
        <p:txBody>
          <a:bodyPr wrap="none">
            <a:spAutoFit/>
          </a:bodyPr>
          <a:lstStyle/>
          <a:p>
            <a:r>
              <a:rPr lang="en-US"/>
              <a:t>1</a:t>
            </a:r>
          </a:p>
        </p:txBody>
      </p:sp>
      <p:sp>
        <p:nvSpPr>
          <p:cNvPr id="39961" name="Text Box 29"/>
          <p:cNvSpPr txBox="1">
            <a:spLocks noChangeArrowheads="1"/>
          </p:cNvSpPr>
          <p:nvPr/>
        </p:nvSpPr>
        <p:spPr bwMode="auto">
          <a:xfrm>
            <a:off x="6842125" y="3770313"/>
            <a:ext cx="552450" cy="366712"/>
          </a:xfrm>
          <a:prstGeom prst="rect">
            <a:avLst/>
          </a:prstGeom>
          <a:noFill/>
          <a:ln w="9525">
            <a:noFill/>
            <a:miter lim="800000"/>
            <a:headEnd/>
            <a:tailEnd/>
          </a:ln>
        </p:spPr>
        <p:txBody>
          <a:bodyPr wrap="none">
            <a:spAutoFit/>
          </a:bodyPr>
          <a:lstStyle/>
          <a:p>
            <a:r>
              <a:rPr lang="en-US"/>
              <a:t>Infi.</a:t>
            </a:r>
          </a:p>
        </p:txBody>
      </p:sp>
      <p:sp>
        <p:nvSpPr>
          <p:cNvPr id="39962" name="Date Placeholder 27"/>
          <p:cNvSpPr>
            <a:spLocks noGrp="1"/>
          </p:cNvSpPr>
          <p:nvPr>
            <p:ph type="dt" sz="quarter" idx="10"/>
          </p:nvPr>
        </p:nvSpPr>
        <p:spPr/>
        <p:txBody>
          <a:bodyPr/>
          <a:lstStyle/>
          <a:p>
            <a:pPr>
              <a:defRPr/>
            </a:pPr>
            <a:endParaRPr lang="en-US" dirty="0" smtClean="0"/>
          </a:p>
        </p:txBody>
      </p:sp>
      <p:sp>
        <p:nvSpPr>
          <p:cNvPr id="39963" name="Slide Number Placeholder 28"/>
          <p:cNvSpPr>
            <a:spLocks noGrp="1"/>
          </p:cNvSpPr>
          <p:nvPr>
            <p:ph type="sldNum" sz="quarter" idx="12"/>
          </p:nvPr>
        </p:nvSpPr>
        <p:spPr/>
        <p:txBody>
          <a:bodyPr/>
          <a:lstStyle/>
          <a:p>
            <a:pPr>
              <a:defRPr/>
            </a:pPr>
            <a:fld id="{88FCEDC9-C4E2-4609-B6F1-CF5B95E8B1EA}" type="slidenum">
              <a:rPr lang="en-US" smtClean="0"/>
              <a:pPr>
                <a:defRPr/>
              </a:pPr>
              <a:t>36</a:t>
            </a:fld>
            <a:endParaRPr lang="en-US" smtClean="0"/>
          </a:p>
        </p:txBody>
      </p:sp>
      <p:sp>
        <p:nvSpPr>
          <p:cNvPr id="39964" name="Footer Placeholder 29"/>
          <p:cNvSpPr>
            <a:spLocks noGrp="1"/>
          </p:cNvSpPr>
          <p:nvPr>
            <p:ph type="ftr" sz="quarter" idx="11"/>
          </p:nvPr>
        </p:nvSpPr>
        <p:spPr/>
        <p:txBody>
          <a:bodyPr/>
          <a:lstStyle/>
          <a:p>
            <a:pPr>
              <a:defRPr/>
            </a:pPr>
            <a:endParaRPr lang="en-US" dirty="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en-US" sz="3400" smtClean="0"/>
              <a:t>Device Characteristics</a:t>
            </a:r>
          </a:p>
        </p:txBody>
      </p:sp>
      <p:sp>
        <p:nvSpPr>
          <p:cNvPr id="40963" name="Rectangle 3"/>
          <p:cNvSpPr>
            <a:spLocks noGrp="1" noChangeArrowheads="1"/>
          </p:cNvSpPr>
          <p:nvPr>
            <p:ph idx="1"/>
          </p:nvPr>
        </p:nvSpPr>
        <p:spPr/>
        <p:txBody>
          <a:bodyPr/>
          <a:lstStyle/>
          <a:p>
            <a:pPr eaLnBrk="1" hangingPunct="1"/>
            <a:endParaRPr lang="en-US" smtClean="0"/>
          </a:p>
          <a:p>
            <a:pPr eaLnBrk="1" hangingPunct="1">
              <a:buFontTx/>
              <a:buNone/>
            </a:pPr>
            <a:r>
              <a:rPr lang="en-US" sz="2400" smtClean="0"/>
              <a:t>Transmission Co-eff. = Vtransmitted/Vincident</a:t>
            </a:r>
          </a:p>
          <a:p>
            <a:pPr eaLnBrk="1" hangingPunct="1">
              <a:buFontTx/>
              <a:buNone/>
            </a:pPr>
            <a:endParaRPr lang="en-US" sz="2400" smtClean="0"/>
          </a:p>
          <a:p>
            <a:pPr eaLnBrk="1" hangingPunct="1">
              <a:buFontTx/>
              <a:buNone/>
            </a:pPr>
            <a:r>
              <a:rPr lang="en-US" sz="2400" smtClean="0"/>
              <a:t>Insertion Loss = -20 log |Vtrans/Vinc| in dB</a:t>
            </a:r>
          </a:p>
          <a:p>
            <a:pPr eaLnBrk="1" hangingPunct="1">
              <a:buFontTx/>
              <a:buNone/>
            </a:pPr>
            <a:endParaRPr lang="en-US" sz="2400" smtClean="0"/>
          </a:p>
          <a:p>
            <a:pPr eaLnBrk="1" hangingPunct="1">
              <a:buFontTx/>
              <a:buNone/>
            </a:pPr>
            <a:r>
              <a:rPr lang="en-US" sz="2400" smtClean="0"/>
              <a:t>Gain = 20 log |Vtrans/Vinc|</a:t>
            </a:r>
          </a:p>
        </p:txBody>
      </p:sp>
      <p:sp>
        <p:nvSpPr>
          <p:cNvPr id="40964" name="Date Placeholder 5"/>
          <p:cNvSpPr>
            <a:spLocks noGrp="1"/>
          </p:cNvSpPr>
          <p:nvPr>
            <p:ph type="dt" sz="quarter" idx="10"/>
          </p:nvPr>
        </p:nvSpPr>
        <p:spPr/>
        <p:txBody>
          <a:bodyPr/>
          <a:lstStyle/>
          <a:p>
            <a:pPr>
              <a:defRPr/>
            </a:pPr>
            <a:endParaRPr lang="en-US" dirty="0" smtClean="0"/>
          </a:p>
        </p:txBody>
      </p:sp>
      <p:sp>
        <p:nvSpPr>
          <p:cNvPr id="40965" name="Slide Number Placeholder 6"/>
          <p:cNvSpPr>
            <a:spLocks noGrp="1"/>
          </p:cNvSpPr>
          <p:nvPr>
            <p:ph type="sldNum" sz="quarter" idx="12"/>
          </p:nvPr>
        </p:nvSpPr>
        <p:spPr/>
        <p:txBody>
          <a:bodyPr/>
          <a:lstStyle/>
          <a:p>
            <a:pPr>
              <a:defRPr/>
            </a:pPr>
            <a:fld id="{FAC3B09E-75F9-4898-A6C0-70754DE0162E}" type="slidenum">
              <a:rPr lang="en-US" smtClean="0"/>
              <a:pPr>
                <a:defRPr/>
              </a:pPr>
              <a:t>37</a:t>
            </a:fld>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en-US" sz="3400" smtClean="0"/>
              <a:t>Measuring Group Delay</a:t>
            </a:r>
          </a:p>
        </p:txBody>
      </p:sp>
      <p:sp>
        <p:nvSpPr>
          <p:cNvPr id="41987" name="Rectangle 3"/>
          <p:cNvSpPr>
            <a:spLocks noGrp="1" noChangeArrowheads="1"/>
          </p:cNvSpPr>
          <p:nvPr>
            <p:ph idx="1"/>
          </p:nvPr>
        </p:nvSpPr>
        <p:spPr>
          <a:xfrm>
            <a:off x="457200" y="1905000"/>
            <a:ext cx="8224838" cy="3348038"/>
          </a:xfrm>
        </p:spPr>
        <p:txBody>
          <a:bodyPr/>
          <a:lstStyle/>
          <a:p>
            <a:pPr eaLnBrk="1" hangingPunct="1"/>
            <a:r>
              <a:rPr lang="en-US" sz="2400" smtClean="0"/>
              <a:t>This is the measure of the transit time of a signal through a DUT versus frequency.</a:t>
            </a:r>
          </a:p>
          <a:p>
            <a:pPr eaLnBrk="1" hangingPunct="1"/>
            <a:r>
              <a:rPr lang="en-US" sz="2400" smtClean="0"/>
              <a:t>It is calculated by diff. the DUT’s phase response with frequency</a:t>
            </a:r>
          </a:p>
          <a:p>
            <a:pPr eaLnBrk="1" hangingPunct="1"/>
            <a:r>
              <a:rPr lang="en-US" sz="2400" smtClean="0"/>
              <a:t>Group delay is indication of phase distortion.</a:t>
            </a:r>
          </a:p>
        </p:txBody>
      </p:sp>
      <p:sp>
        <p:nvSpPr>
          <p:cNvPr id="41988" name="Date Placeholder 5"/>
          <p:cNvSpPr>
            <a:spLocks noGrp="1"/>
          </p:cNvSpPr>
          <p:nvPr>
            <p:ph type="dt" sz="quarter" idx="10"/>
          </p:nvPr>
        </p:nvSpPr>
        <p:spPr/>
        <p:txBody>
          <a:bodyPr/>
          <a:lstStyle/>
          <a:p>
            <a:pPr>
              <a:defRPr/>
            </a:pPr>
            <a:endParaRPr lang="en-US" dirty="0" smtClean="0"/>
          </a:p>
        </p:txBody>
      </p:sp>
      <p:sp>
        <p:nvSpPr>
          <p:cNvPr id="41989" name="Slide Number Placeholder 6"/>
          <p:cNvSpPr>
            <a:spLocks noGrp="1"/>
          </p:cNvSpPr>
          <p:nvPr>
            <p:ph type="sldNum" sz="quarter" idx="12"/>
          </p:nvPr>
        </p:nvSpPr>
        <p:spPr/>
        <p:txBody>
          <a:bodyPr/>
          <a:lstStyle/>
          <a:p>
            <a:pPr>
              <a:defRPr/>
            </a:pPr>
            <a:fld id="{CDD49C6A-A8D0-4DA2-9105-233373D79570}" type="slidenum">
              <a:rPr lang="en-US" smtClean="0"/>
              <a:pPr>
                <a:defRPr/>
              </a:pPr>
              <a:t>38</a:t>
            </a:fld>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r>
              <a:rPr lang="en-US" sz="3400" smtClean="0"/>
              <a:t>Network Characterization</a:t>
            </a:r>
            <a:br>
              <a:rPr lang="en-US" sz="3400" smtClean="0"/>
            </a:br>
            <a:r>
              <a:rPr lang="en-US" sz="3400" smtClean="0"/>
              <a:t>Parameters</a:t>
            </a:r>
          </a:p>
        </p:txBody>
      </p:sp>
      <p:sp>
        <p:nvSpPr>
          <p:cNvPr id="43011" name="Rectangle 3"/>
          <p:cNvSpPr>
            <a:spLocks noGrp="1" noChangeArrowheads="1"/>
          </p:cNvSpPr>
          <p:nvPr>
            <p:ph idx="1"/>
          </p:nvPr>
        </p:nvSpPr>
        <p:spPr>
          <a:xfrm>
            <a:off x="457200" y="2286000"/>
            <a:ext cx="8224838" cy="3043238"/>
          </a:xfrm>
        </p:spPr>
        <p:txBody>
          <a:bodyPr/>
          <a:lstStyle/>
          <a:p>
            <a:pPr eaLnBrk="1" hangingPunct="1"/>
            <a:r>
              <a:rPr lang="en-US" sz="2400" smtClean="0"/>
              <a:t>To completely characterize an unknown linear 2 port device we compute a set of parameters under various conditions.</a:t>
            </a:r>
          </a:p>
          <a:p>
            <a:pPr eaLnBrk="1" hangingPunct="1"/>
            <a:endParaRPr lang="en-US" sz="2400" smtClean="0"/>
          </a:p>
          <a:p>
            <a:pPr eaLnBrk="1" hangingPunct="1"/>
            <a:r>
              <a:rPr lang="en-US" sz="2400" smtClean="0"/>
              <a:t>These parameters used to describe the n/w under all conditions</a:t>
            </a:r>
          </a:p>
          <a:p>
            <a:pPr eaLnBrk="1" hangingPunct="1"/>
            <a:endParaRPr lang="en-US" sz="2400" smtClean="0"/>
          </a:p>
        </p:txBody>
      </p:sp>
      <p:sp>
        <p:nvSpPr>
          <p:cNvPr id="43012" name="Date Placeholder 5"/>
          <p:cNvSpPr>
            <a:spLocks noGrp="1"/>
          </p:cNvSpPr>
          <p:nvPr>
            <p:ph type="dt" sz="quarter" idx="10"/>
          </p:nvPr>
        </p:nvSpPr>
        <p:spPr/>
        <p:txBody>
          <a:bodyPr/>
          <a:lstStyle/>
          <a:p>
            <a:pPr>
              <a:defRPr/>
            </a:pPr>
            <a:endParaRPr lang="en-US" dirty="0" smtClean="0"/>
          </a:p>
        </p:txBody>
      </p:sp>
      <p:sp>
        <p:nvSpPr>
          <p:cNvPr id="43013" name="Slide Number Placeholder 6"/>
          <p:cNvSpPr>
            <a:spLocks noGrp="1"/>
          </p:cNvSpPr>
          <p:nvPr>
            <p:ph type="sldNum" sz="quarter" idx="12"/>
          </p:nvPr>
        </p:nvSpPr>
        <p:spPr/>
        <p:txBody>
          <a:bodyPr/>
          <a:lstStyle/>
          <a:p>
            <a:pPr>
              <a:defRPr/>
            </a:pPr>
            <a:fld id="{0D724402-10AF-4658-AB1C-CAA35CD18C17}" type="slidenum">
              <a:rPr lang="en-US" smtClean="0"/>
              <a:pPr>
                <a:defRPr/>
              </a:pPr>
              <a:t>39</a:t>
            </a:fld>
            <a:endParaRPr 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400" smtClean="0"/>
              <a:t>Introduction</a:t>
            </a:r>
          </a:p>
        </p:txBody>
      </p:sp>
      <p:sp>
        <p:nvSpPr>
          <p:cNvPr id="7171" name="Rectangle 3"/>
          <p:cNvSpPr>
            <a:spLocks noGrp="1" noChangeArrowheads="1"/>
          </p:cNvSpPr>
          <p:nvPr>
            <p:ph type="body" sz="half" idx="1"/>
          </p:nvPr>
        </p:nvSpPr>
        <p:spPr>
          <a:xfrm>
            <a:off x="457200" y="1600200"/>
            <a:ext cx="8305800" cy="4525963"/>
          </a:xfrm>
        </p:spPr>
        <p:txBody>
          <a:bodyPr/>
          <a:lstStyle/>
          <a:p>
            <a:pPr marL="609600" indent="-609600" eaLnBrk="1" hangingPunct="1">
              <a:buFontTx/>
              <a:buNone/>
            </a:pPr>
            <a:r>
              <a:rPr lang="en-US" sz="2400" smtClean="0"/>
              <a:t>Amplitude and Phase are measured by sweeping</a:t>
            </a:r>
          </a:p>
          <a:p>
            <a:pPr marL="609600" indent="-609600" eaLnBrk="1" hangingPunct="1">
              <a:buFontTx/>
              <a:buNone/>
            </a:pPr>
            <a:endParaRPr lang="en-US" sz="2400" smtClean="0"/>
          </a:p>
          <a:p>
            <a:pPr marL="1009650" lvl="1" indent="-609600" eaLnBrk="1" hangingPunct="1">
              <a:buFont typeface="Arial" charset="0"/>
              <a:buNone/>
            </a:pPr>
            <a:r>
              <a:rPr lang="en-US" sz="2000" smtClean="0"/>
              <a:t>1. Frequency of the test signal</a:t>
            </a:r>
          </a:p>
          <a:p>
            <a:pPr marL="1009650" lvl="1" indent="-609600" eaLnBrk="1" hangingPunct="1">
              <a:buFont typeface="Arial" charset="0"/>
              <a:buNone/>
            </a:pPr>
            <a:r>
              <a:rPr lang="en-US" sz="2000" smtClean="0"/>
              <a:t>2. Power of the test signal </a:t>
            </a:r>
          </a:p>
        </p:txBody>
      </p:sp>
      <p:sp>
        <p:nvSpPr>
          <p:cNvPr id="7173" name="Slide Number Placeholder 8"/>
          <p:cNvSpPr>
            <a:spLocks noGrp="1"/>
          </p:cNvSpPr>
          <p:nvPr>
            <p:ph type="sldNum" sz="quarter" idx="12"/>
          </p:nvPr>
        </p:nvSpPr>
        <p:spPr/>
        <p:txBody>
          <a:bodyPr/>
          <a:lstStyle/>
          <a:p>
            <a:pPr>
              <a:defRPr/>
            </a:pPr>
            <a:fld id="{83A9370F-514F-4F3B-8CD0-69AF55CF8DB2}" type="slidenum">
              <a:rPr lang="en-US" smtClean="0"/>
              <a:pPr>
                <a:defRPr/>
              </a:pPr>
              <a:t>4</a:t>
            </a:fld>
            <a:endParaRPr lang="en-US"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en-US" sz="3400" smtClean="0"/>
              <a:t>Network Characterization</a:t>
            </a:r>
            <a:br>
              <a:rPr lang="en-US" sz="3400" smtClean="0"/>
            </a:br>
            <a:r>
              <a:rPr lang="en-US" sz="3400" smtClean="0"/>
              <a:t>Parameters</a:t>
            </a:r>
          </a:p>
        </p:txBody>
      </p:sp>
      <p:sp>
        <p:nvSpPr>
          <p:cNvPr id="44035" name="Rectangle 3"/>
          <p:cNvSpPr>
            <a:spLocks noGrp="1" noChangeArrowheads="1"/>
          </p:cNvSpPr>
          <p:nvPr>
            <p:ph idx="1"/>
          </p:nvPr>
        </p:nvSpPr>
        <p:spPr>
          <a:xfrm>
            <a:off x="457200" y="2667000"/>
            <a:ext cx="8224838" cy="1900238"/>
          </a:xfrm>
        </p:spPr>
        <p:txBody>
          <a:bodyPr/>
          <a:lstStyle/>
          <a:p>
            <a:pPr eaLnBrk="1" hangingPunct="1"/>
            <a:r>
              <a:rPr lang="en-US" sz="2400" smtClean="0"/>
              <a:t>Low frequency n/ws or devices are characterized based on measurement of H,Y and Z parameters.</a:t>
            </a:r>
          </a:p>
          <a:p>
            <a:pPr eaLnBrk="1" hangingPunct="1"/>
            <a:r>
              <a:rPr lang="en-US" sz="2400" smtClean="0"/>
              <a:t>H,Y,Z parameters are calculated based on total voltage and current at the i/p or o/p ports of device.</a:t>
            </a:r>
          </a:p>
        </p:txBody>
      </p:sp>
      <p:sp>
        <p:nvSpPr>
          <p:cNvPr id="44036" name="Date Placeholder 5"/>
          <p:cNvSpPr>
            <a:spLocks noGrp="1"/>
          </p:cNvSpPr>
          <p:nvPr>
            <p:ph type="dt" sz="quarter" idx="10"/>
          </p:nvPr>
        </p:nvSpPr>
        <p:spPr/>
        <p:txBody>
          <a:bodyPr/>
          <a:lstStyle/>
          <a:p>
            <a:pPr>
              <a:defRPr/>
            </a:pPr>
            <a:endParaRPr lang="en-US" dirty="0" smtClean="0"/>
          </a:p>
        </p:txBody>
      </p:sp>
      <p:sp>
        <p:nvSpPr>
          <p:cNvPr id="44037" name="Slide Number Placeholder 6"/>
          <p:cNvSpPr>
            <a:spLocks noGrp="1"/>
          </p:cNvSpPr>
          <p:nvPr>
            <p:ph type="sldNum" sz="quarter" idx="12"/>
          </p:nvPr>
        </p:nvSpPr>
        <p:spPr/>
        <p:txBody>
          <a:bodyPr/>
          <a:lstStyle/>
          <a:p>
            <a:pPr>
              <a:defRPr/>
            </a:pPr>
            <a:fld id="{AAA64205-90A1-4724-971A-A837C75F751C}" type="slidenum">
              <a:rPr lang="en-US" smtClean="0"/>
              <a:pPr>
                <a:defRPr/>
              </a:pPr>
              <a:t>40</a:t>
            </a:fld>
            <a:endParaRPr lang="en-US" smtClean="0"/>
          </a:p>
        </p:txBody>
      </p:sp>
      <p:sp>
        <p:nvSpPr>
          <p:cNvPr id="44038"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sz="3400" smtClean="0"/>
              <a:t>Network Characterization</a:t>
            </a:r>
            <a:br>
              <a:rPr lang="en-US" sz="3400" smtClean="0"/>
            </a:br>
            <a:r>
              <a:rPr lang="en-US" sz="3400" smtClean="0"/>
              <a:t>Parameters</a:t>
            </a:r>
          </a:p>
        </p:txBody>
      </p:sp>
      <p:sp>
        <p:nvSpPr>
          <p:cNvPr id="45059" name="Rectangle 3"/>
          <p:cNvSpPr>
            <a:spLocks noGrp="1" noChangeArrowheads="1"/>
          </p:cNvSpPr>
          <p:nvPr>
            <p:ph idx="1"/>
          </p:nvPr>
        </p:nvSpPr>
        <p:spPr>
          <a:xfrm>
            <a:off x="457200" y="2286000"/>
            <a:ext cx="8224838" cy="2967038"/>
          </a:xfrm>
        </p:spPr>
        <p:txBody>
          <a:bodyPr/>
          <a:lstStyle/>
          <a:p>
            <a:pPr eaLnBrk="1" hangingPunct="1"/>
            <a:r>
              <a:rPr lang="en-US" sz="2400" smtClean="0"/>
              <a:t>At high frequency it is difficult to measure voltage and current S parameters are used to characterize the network.</a:t>
            </a:r>
          </a:p>
          <a:p>
            <a:pPr eaLnBrk="1" hangingPunct="1"/>
            <a:r>
              <a:rPr lang="en-US" sz="2400" smtClean="0"/>
              <a:t>These parameters relate to measurements such as gain, loss and RC.</a:t>
            </a:r>
          </a:p>
          <a:p>
            <a:pPr eaLnBrk="1" hangingPunct="1"/>
            <a:r>
              <a:rPr lang="en-US" sz="2400" smtClean="0"/>
              <a:t>H,Y,Z parameters can be derived from S parameters</a:t>
            </a:r>
          </a:p>
        </p:txBody>
      </p:sp>
      <p:sp>
        <p:nvSpPr>
          <p:cNvPr id="45060" name="Date Placeholder 5"/>
          <p:cNvSpPr>
            <a:spLocks noGrp="1"/>
          </p:cNvSpPr>
          <p:nvPr>
            <p:ph type="dt" sz="quarter" idx="10"/>
          </p:nvPr>
        </p:nvSpPr>
        <p:spPr/>
        <p:txBody>
          <a:bodyPr/>
          <a:lstStyle/>
          <a:p>
            <a:pPr>
              <a:defRPr/>
            </a:pPr>
            <a:endParaRPr lang="en-US" dirty="0" smtClean="0"/>
          </a:p>
        </p:txBody>
      </p:sp>
      <p:sp>
        <p:nvSpPr>
          <p:cNvPr id="45061" name="Slide Number Placeholder 6"/>
          <p:cNvSpPr>
            <a:spLocks noGrp="1"/>
          </p:cNvSpPr>
          <p:nvPr>
            <p:ph type="sldNum" sz="quarter" idx="12"/>
          </p:nvPr>
        </p:nvSpPr>
        <p:spPr/>
        <p:txBody>
          <a:bodyPr/>
          <a:lstStyle/>
          <a:p>
            <a:pPr>
              <a:defRPr/>
            </a:pPr>
            <a:fld id="{318D3A6F-C617-46F1-9737-FB2DBF24F55F}" type="slidenum">
              <a:rPr lang="en-US" smtClean="0"/>
              <a:pPr>
                <a:defRPr/>
              </a:pPr>
              <a:t>41</a:t>
            </a:fld>
            <a:endParaRPr lang="en-US" smtClean="0"/>
          </a:p>
        </p:txBody>
      </p:sp>
      <p:sp>
        <p:nvSpPr>
          <p:cNvPr id="45062"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r>
              <a:rPr lang="en-US" sz="3400" smtClean="0"/>
              <a:t>S -Parameters</a:t>
            </a:r>
          </a:p>
        </p:txBody>
      </p:sp>
      <p:sp>
        <p:nvSpPr>
          <p:cNvPr id="46083" name="Rectangle 3"/>
          <p:cNvSpPr>
            <a:spLocks noGrp="1" noChangeArrowheads="1"/>
          </p:cNvSpPr>
          <p:nvPr>
            <p:ph idx="1"/>
          </p:nvPr>
        </p:nvSpPr>
        <p:spPr>
          <a:xfrm>
            <a:off x="457200" y="1604963"/>
            <a:ext cx="8224838" cy="2509837"/>
          </a:xfrm>
        </p:spPr>
        <p:txBody>
          <a:bodyPr/>
          <a:lstStyle/>
          <a:p>
            <a:pPr eaLnBrk="1" hangingPunct="1">
              <a:buFontTx/>
              <a:buNone/>
            </a:pPr>
            <a:endParaRPr lang="en-US" smtClean="0"/>
          </a:p>
          <a:p>
            <a:pPr eaLnBrk="1" hangingPunct="1">
              <a:buFontTx/>
              <a:buNone/>
            </a:pPr>
            <a:endParaRPr lang="en-US" smtClean="0"/>
          </a:p>
          <a:p>
            <a:pPr eaLnBrk="1" hangingPunct="1">
              <a:buFontTx/>
              <a:buNone/>
            </a:pPr>
            <a:r>
              <a:rPr lang="en-US" sz="2400" smtClean="0"/>
              <a:t>					S-Parameters = Sqr of no. of ports</a:t>
            </a:r>
          </a:p>
        </p:txBody>
      </p:sp>
      <p:sp>
        <p:nvSpPr>
          <p:cNvPr id="46084" name="Date Placeholder 5"/>
          <p:cNvSpPr>
            <a:spLocks noGrp="1"/>
          </p:cNvSpPr>
          <p:nvPr>
            <p:ph type="dt" sz="quarter" idx="10"/>
          </p:nvPr>
        </p:nvSpPr>
        <p:spPr/>
        <p:txBody>
          <a:bodyPr/>
          <a:lstStyle/>
          <a:p>
            <a:pPr>
              <a:defRPr/>
            </a:pPr>
            <a:endParaRPr lang="en-US" dirty="0" smtClean="0"/>
          </a:p>
        </p:txBody>
      </p:sp>
      <p:sp>
        <p:nvSpPr>
          <p:cNvPr id="46085" name="Slide Number Placeholder 6"/>
          <p:cNvSpPr>
            <a:spLocks noGrp="1"/>
          </p:cNvSpPr>
          <p:nvPr>
            <p:ph type="sldNum" sz="quarter" idx="12"/>
          </p:nvPr>
        </p:nvSpPr>
        <p:spPr/>
        <p:txBody>
          <a:bodyPr/>
          <a:lstStyle/>
          <a:p>
            <a:pPr>
              <a:defRPr/>
            </a:pPr>
            <a:fld id="{E4870B55-30BC-4C4C-8E3D-6E6B95E2EC0C}" type="slidenum">
              <a:rPr lang="en-US" smtClean="0"/>
              <a:pPr>
                <a:defRPr/>
              </a:pPr>
              <a:t>42</a:t>
            </a:fld>
            <a:endParaRPr lang="en-US" smtClean="0"/>
          </a:p>
        </p:txBody>
      </p:sp>
      <p:sp>
        <p:nvSpPr>
          <p:cNvPr id="46086" name="Footer Placeholder 7"/>
          <p:cNvSpPr>
            <a:spLocks noGrp="1"/>
          </p:cNvSpPr>
          <p:nvPr>
            <p:ph type="ftr" sz="quarter" idx="11"/>
          </p:nvPr>
        </p:nvSpPr>
        <p:spPr/>
        <p:txBody>
          <a:bodyPr/>
          <a:lstStyle/>
          <a:p>
            <a:pPr>
              <a:defRPr/>
            </a:pPr>
            <a:endParaRPr lang="en-US" dirty="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sz="3400" smtClean="0"/>
              <a:t>S-Parameters</a:t>
            </a:r>
          </a:p>
        </p:txBody>
      </p:sp>
      <p:sp>
        <p:nvSpPr>
          <p:cNvPr id="47107" name="Rectangle 3"/>
          <p:cNvSpPr>
            <a:spLocks noGrp="1" noChangeArrowheads="1"/>
          </p:cNvSpPr>
          <p:nvPr>
            <p:ph idx="1"/>
          </p:nvPr>
        </p:nvSpPr>
        <p:spPr>
          <a:xfrm>
            <a:off x="457200" y="2133600"/>
            <a:ext cx="8224838" cy="2281238"/>
          </a:xfrm>
        </p:spPr>
        <p:txBody>
          <a:bodyPr/>
          <a:lstStyle/>
          <a:p>
            <a:pPr eaLnBrk="1" hangingPunct="1">
              <a:buFontTx/>
              <a:buNone/>
            </a:pPr>
            <a:r>
              <a:rPr lang="en-US" sz="2400" smtClean="0"/>
              <a:t>S21 means power emerging from port 2 as a result of applying power at port 1</a:t>
            </a:r>
          </a:p>
          <a:p>
            <a:pPr eaLnBrk="1" hangingPunct="1">
              <a:buFontTx/>
              <a:buNone/>
            </a:pPr>
            <a:endParaRPr lang="en-US" sz="2400" smtClean="0"/>
          </a:p>
          <a:p>
            <a:pPr eaLnBrk="1" hangingPunct="1">
              <a:buFontTx/>
              <a:buNone/>
            </a:pPr>
            <a:r>
              <a:rPr lang="en-US" sz="2400" smtClean="0"/>
              <a:t>S11 indicates the reflection measurement</a:t>
            </a:r>
          </a:p>
          <a:p>
            <a:pPr eaLnBrk="1" hangingPunct="1">
              <a:buFontTx/>
              <a:buNone/>
            </a:pPr>
            <a:r>
              <a:rPr lang="en-US" sz="2400" smtClean="0"/>
              <a:t>   </a:t>
            </a:r>
          </a:p>
        </p:txBody>
      </p:sp>
      <p:sp>
        <p:nvSpPr>
          <p:cNvPr id="47108" name="Date Placeholder 5"/>
          <p:cNvSpPr>
            <a:spLocks noGrp="1"/>
          </p:cNvSpPr>
          <p:nvPr>
            <p:ph type="dt" sz="quarter" idx="10"/>
          </p:nvPr>
        </p:nvSpPr>
        <p:spPr/>
        <p:txBody>
          <a:bodyPr/>
          <a:lstStyle/>
          <a:p>
            <a:pPr>
              <a:defRPr/>
            </a:pPr>
            <a:endParaRPr lang="en-US" dirty="0" smtClean="0"/>
          </a:p>
        </p:txBody>
      </p:sp>
      <p:sp>
        <p:nvSpPr>
          <p:cNvPr id="47109" name="Slide Number Placeholder 6"/>
          <p:cNvSpPr>
            <a:spLocks noGrp="1"/>
          </p:cNvSpPr>
          <p:nvPr>
            <p:ph type="sldNum" sz="quarter" idx="12"/>
          </p:nvPr>
        </p:nvSpPr>
        <p:spPr/>
        <p:txBody>
          <a:bodyPr/>
          <a:lstStyle/>
          <a:p>
            <a:pPr>
              <a:defRPr/>
            </a:pPr>
            <a:fld id="{90545408-03C1-4E50-9953-600C01705E58}" type="slidenum">
              <a:rPr lang="en-US" smtClean="0"/>
              <a:pPr>
                <a:defRPr/>
              </a:pPr>
              <a:t>43</a:t>
            </a:fld>
            <a:endParaRPr lang="en-US"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r>
              <a:rPr lang="en-US" sz="3400" smtClean="0"/>
              <a:t>S-Parameters</a:t>
            </a:r>
          </a:p>
        </p:txBody>
      </p:sp>
      <p:graphicFrame>
        <p:nvGraphicFramePr>
          <p:cNvPr id="1026" name="Object 3"/>
          <p:cNvGraphicFramePr>
            <a:graphicFrameLocks noChangeAspect="1"/>
          </p:cNvGraphicFramePr>
          <p:nvPr>
            <p:ph idx="1"/>
          </p:nvPr>
        </p:nvGraphicFramePr>
        <p:xfrm>
          <a:off x="1905000" y="1612900"/>
          <a:ext cx="5105400" cy="2700338"/>
        </p:xfrm>
        <a:graphic>
          <a:graphicData uri="http://schemas.openxmlformats.org/presentationml/2006/ole">
            <p:oleObj spid="_x0000_s1026" name="Bitmap Image" r:id="rId3" imgW="3780952" imgH="2000000" progId="PBrush">
              <p:embed/>
            </p:oleObj>
          </a:graphicData>
        </a:graphic>
      </p:graphicFrame>
      <p:sp>
        <p:nvSpPr>
          <p:cNvPr id="1028" name="Text Box 8"/>
          <p:cNvSpPr txBox="1">
            <a:spLocks noChangeArrowheads="1"/>
          </p:cNvSpPr>
          <p:nvPr/>
        </p:nvSpPr>
        <p:spPr bwMode="auto">
          <a:xfrm>
            <a:off x="914400" y="4724400"/>
            <a:ext cx="2035175" cy="641350"/>
          </a:xfrm>
          <a:prstGeom prst="rect">
            <a:avLst/>
          </a:prstGeom>
          <a:noFill/>
          <a:ln w="9525">
            <a:noFill/>
            <a:miter lim="800000"/>
            <a:headEnd/>
            <a:tailEnd/>
          </a:ln>
        </p:spPr>
        <p:txBody>
          <a:bodyPr>
            <a:spAutoFit/>
          </a:bodyPr>
          <a:lstStyle/>
          <a:p>
            <a:pPr>
              <a:spcBef>
                <a:spcPct val="50000"/>
              </a:spcBef>
            </a:pPr>
            <a:r>
              <a:rPr lang="en-US"/>
              <a:t>S11=b1/a1 with a2=0</a:t>
            </a:r>
          </a:p>
        </p:txBody>
      </p:sp>
      <p:sp>
        <p:nvSpPr>
          <p:cNvPr id="1029" name="Text Box 10"/>
          <p:cNvSpPr txBox="1">
            <a:spLocks noChangeArrowheads="1"/>
          </p:cNvSpPr>
          <p:nvPr/>
        </p:nvSpPr>
        <p:spPr bwMode="auto">
          <a:xfrm>
            <a:off x="2895600" y="4724400"/>
            <a:ext cx="1828800" cy="641350"/>
          </a:xfrm>
          <a:prstGeom prst="rect">
            <a:avLst/>
          </a:prstGeom>
          <a:noFill/>
          <a:ln w="9525">
            <a:noFill/>
            <a:miter lim="800000"/>
            <a:headEnd/>
            <a:tailEnd/>
          </a:ln>
        </p:spPr>
        <p:txBody>
          <a:bodyPr wrap="none">
            <a:spAutoFit/>
          </a:bodyPr>
          <a:lstStyle/>
          <a:p>
            <a:r>
              <a:rPr lang="en-US"/>
              <a:t>S21=b2/a1 with </a:t>
            </a:r>
          </a:p>
          <a:p>
            <a:r>
              <a:rPr lang="en-US"/>
              <a:t>a2=0</a:t>
            </a:r>
          </a:p>
        </p:txBody>
      </p:sp>
      <p:sp>
        <p:nvSpPr>
          <p:cNvPr id="1030" name="Text Box 11"/>
          <p:cNvSpPr txBox="1">
            <a:spLocks noChangeArrowheads="1"/>
          </p:cNvSpPr>
          <p:nvPr/>
        </p:nvSpPr>
        <p:spPr bwMode="auto">
          <a:xfrm>
            <a:off x="4876800" y="4724400"/>
            <a:ext cx="1765300" cy="641350"/>
          </a:xfrm>
          <a:prstGeom prst="rect">
            <a:avLst/>
          </a:prstGeom>
          <a:noFill/>
          <a:ln w="9525">
            <a:noFill/>
            <a:miter lim="800000"/>
            <a:headEnd/>
            <a:tailEnd/>
          </a:ln>
        </p:spPr>
        <p:txBody>
          <a:bodyPr wrap="none">
            <a:spAutoFit/>
          </a:bodyPr>
          <a:lstStyle/>
          <a:p>
            <a:r>
              <a:rPr lang="en-US"/>
              <a:t>S22=b2/a2 with</a:t>
            </a:r>
          </a:p>
          <a:p>
            <a:r>
              <a:rPr lang="en-US"/>
              <a:t> a1=0</a:t>
            </a:r>
          </a:p>
        </p:txBody>
      </p:sp>
      <p:sp>
        <p:nvSpPr>
          <p:cNvPr id="1031" name="Text Box 12"/>
          <p:cNvSpPr txBox="1">
            <a:spLocks noChangeArrowheads="1"/>
          </p:cNvSpPr>
          <p:nvPr/>
        </p:nvSpPr>
        <p:spPr bwMode="auto">
          <a:xfrm>
            <a:off x="6858000" y="4800600"/>
            <a:ext cx="1892300" cy="641350"/>
          </a:xfrm>
          <a:prstGeom prst="rect">
            <a:avLst/>
          </a:prstGeom>
          <a:noFill/>
          <a:ln w="9525">
            <a:noFill/>
            <a:miter lim="800000"/>
            <a:headEnd/>
            <a:tailEnd/>
          </a:ln>
        </p:spPr>
        <p:txBody>
          <a:bodyPr wrap="none">
            <a:spAutoFit/>
          </a:bodyPr>
          <a:lstStyle/>
          <a:p>
            <a:r>
              <a:rPr lang="en-US"/>
              <a:t>S12= b1/a2 with </a:t>
            </a:r>
          </a:p>
          <a:p>
            <a:r>
              <a:rPr lang="en-US"/>
              <a:t>a1=0</a:t>
            </a:r>
          </a:p>
        </p:txBody>
      </p:sp>
      <p:sp>
        <p:nvSpPr>
          <p:cNvPr id="1032" name="Date Placeholder 9"/>
          <p:cNvSpPr>
            <a:spLocks noGrp="1"/>
          </p:cNvSpPr>
          <p:nvPr>
            <p:ph type="dt" sz="quarter" idx="10"/>
          </p:nvPr>
        </p:nvSpPr>
        <p:spPr/>
        <p:txBody>
          <a:bodyPr/>
          <a:lstStyle/>
          <a:p>
            <a:pPr>
              <a:defRPr/>
            </a:pPr>
            <a:endParaRPr lang="en-US" dirty="0" smtClean="0"/>
          </a:p>
        </p:txBody>
      </p:sp>
      <p:sp>
        <p:nvSpPr>
          <p:cNvPr id="1033" name="Slide Number Placeholder 10"/>
          <p:cNvSpPr>
            <a:spLocks noGrp="1"/>
          </p:cNvSpPr>
          <p:nvPr>
            <p:ph type="sldNum" sz="quarter" idx="12"/>
          </p:nvPr>
        </p:nvSpPr>
        <p:spPr/>
        <p:txBody>
          <a:bodyPr/>
          <a:lstStyle/>
          <a:p>
            <a:pPr>
              <a:defRPr/>
            </a:pPr>
            <a:fld id="{DAF20FBF-112A-4A01-BD1A-B771451B1178}" type="slidenum">
              <a:rPr lang="en-US" smtClean="0"/>
              <a:pPr>
                <a:defRPr/>
              </a:pPr>
              <a:t>44</a:t>
            </a:fld>
            <a:endParaRPr lang="en-US" smtClean="0"/>
          </a:p>
        </p:txBody>
      </p:sp>
      <p:sp>
        <p:nvSpPr>
          <p:cNvPr id="1034" name="Footer Placeholder 11"/>
          <p:cNvSpPr>
            <a:spLocks noGrp="1"/>
          </p:cNvSpPr>
          <p:nvPr>
            <p:ph type="ftr" sz="quarter" idx="11"/>
          </p:nvPr>
        </p:nvSpPr>
        <p:spPr/>
        <p:txBody>
          <a:bodyPr/>
          <a:lstStyle/>
          <a:p>
            <a:pPr>
              <a:defRPr/>
            </a:pPr>
            <a:endParaRPr lang="en-US" dirty="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381000" y="533400"/>
            <a:ext cx="8224838" cy="1139825"/>
          </a:xfrm>
        </p:spPr>
        <p:txBody>
          <a:bodyPr/>
          <a:lstStyle/>
          <a:p>
            <a:pPr eaLnBrk="1" hangingPunct="1"/>
            <a:r>
              <a:rPr lang="en-US" smtClean="0"/>
              <a:t>Bode100</a:t>
            </a:r>
          </a:p>
        </p:txBody>
      </p:sp>
      <p:sp>
        <p:nvSpPr>
          <p:cNvPr id="48131" name="Content Placeholder 2"/>
          <p:cNvSpPr>
            <a:spLocks noGrp="1"/>
          </p:cNvSpPr>
          <p:nvPr>
            <p:ph idx="1"/>
          </p:nvPr>
        </p:nvSpPr>
        <p:spPr>
          <a:xfrm>
            <a:off x="1981200" y="3505200"/>
            <a:ext cx="5943600" cy="1143000"/>
          </a:xfrm>
        </p:spPr>
        <p:txBody>
          <a:bodyPr/>
          <a:lstStyle/>
          <a:p>
            <a:pPr eaLnBrk="1" hangingPunct="1">
              <a:buFont typeface="Arial" charset="0"/>
              <a:buNone/>
            </a:pPr>
            <a:r>
              <a:rPr lang="en-US" smtClean="0"/>
              <a:t>Vector Network Analyzer</a:t>
            </a:r>
          </a:p>
        </p:txBody>
      </p:sp>
      <p:sp>
        <p:nvSpPr>
          <p:cNvPr id="6" name="Slide Number Placeholder 5"/>
          <p:cNvSpPr>
            <a:spLocks noGrp="1"/>
          </p:cNvSpPr>
          <p:nvPr>
            <p:ph type="sldNum" sz="quarter" idx="12"/>
          </p:nvPr>
        </p:nvSpPr>
        <p:spPr/>
        <p:txBody>
          <a:bodyPr/>
          <a:lstStyle/>
          <a:p>
            <a:pPr>
              <a:defRPr/>
            </a:pPr>
            <a:fld id="{204832F1-B1F3-4385-AE41-A4DE021FB924}" type="slidenum">
              <a:rPr lang="en-US" smtClean="0"/>
              <a:pPr>
                <a:defRPr/>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US" smtClean="0"/>
              <a:t>Measurement Modes</a:t>
            </a:r>
          </a:p>
        </p:txBody>
      </p:sp>
      <p:sp>
        <p:nvSpPr>
          <p:cNvPr id="49155" name="Content Placeholder 2"/>
          <p:cNvSpPr>
            <a:spLocks noGrp="1"/>
          </p:cNvSpPr>
          <p:nvPr>
            <p:ph idx="1"/>
          </p:nvPr>
        </p:nvSpPr>
        <p:spPr/>
        <p:txBody>
          <a:bodyPr/>
          <a:lstStyle/>
          <a:p>
            <a:pPr eaLnBrk="1" hangingPunct="1"/>
            <a:r>
              <a:rPr lang="en-US" smtClean="0"/>
              <a:t>Gain/ Phase.</a:t>
            </a:r>
          </a:p>
          <a:p>
            <a:pPr eaLnBrk="1" hangingPunct="1"/>
            <a:r>
              <a:rPr lang="en-US" smtClean="0"/>
              <a:t>Impedance/ Reflections.</a:t>
            </a:r>
          </a:p>
          <a:p>
            <a:pPr eaLnBrk="1" hangingPunct="1"/>
            <a:r>
              <a:rPr lang="en-US" smtClean="0"/>
              <a:t>Frequency Sweep for measurement of Gain, Reflection coefficient, Impedance.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pPr eaLnBrk="1" hangingPunct="1"/>
            <a:r>
              <a:rPr lang="en-US" smtClean="0"/>
              <a:t>Signal Source</a:t>
            </a:r>
          </a:p>
        </p:txBody>
      </p:sp>
      <p:sp>
        <p:nvSpPr>
          <p:cNvPr id="50179" name="Content Placeholder 2"/>
          <p:cNvSpPr>
            <a:spLocks noGrp="1"/>
          </p:cNvSpPr>
          <p:nvPr>
            <p:ph idx="1"/>
          </p:nvPr>
        </p:nvSpPr>
        <p:spPr>
          <a:xfrm>
            <a:off x="685800" y="2209800"/>
            <a:ext cx="7996238" cy="2438400"/>
          </a:xfrm>
        </p:spPr>
        <p:txBody>
          <a:bodyPr/>
          <a:lstStyle/>
          <a:p>
            <a:pPr eaLnBrk="1" hangingPunct="1">
              <a:buFont typeface="Arial" charset="0"/>
              <a:buNone/>
            </a:pPr>
            <a:r>
              <a:rPr lang="en-US" sz="4000" smtClean="0"/>
              <a:t>Built in DDS with adjustable level &amp;</a:t>
            </a:r>
          </a:p>
          <a:p>
            <a:pPr eaLnBrk="1" hangingPunct="1">
              <a:buFont typeface="Arial" charset="0"/>
              <a:buNone/>
            </a:pPr>
            <a:r>
              <a:rPr lang="en-US" sz="4000" smtClean="0"/>
              <a:t>Frequency.</a:t>
            </a:r>
          </a:p>
          <a:p>
            <a:pPr eaLnBrk="1" hangingPunct="1">
              <a:buFont typeface="Arial" charset="0"/>
              <a:buNone/>
            </a:pPr>
            <a:endParaRPr lang="en-US" sz="4000" smtClean="0"/>
          </a:p>
          <a:p>
            <a:pPr algn="ctr" eaLnBrk="1" hangingPunct="1">
              <a:buFont typeface="Arial" charset="0"/>
              <a:buNone/>
            </a:pPr>
            <a:endParaRPr lang="en-US" sz="280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US" smtClean="0"/>
              <a:t>Introduction to unit</a:t>
            </a:r>
          </a:p>
        </p:txBody>
      </p:sp>
      <p:pic>
        <p:nvPicPr>
          <p:cNvPr id="51203" name="Picture 2"/>
          <p:cNvPicPr>
            <a:picLocks noChangeAspect="1" noChangeArrowheads="1"/>
          </p:cNvPicPr>
          <p:nvPr/>
        </p:nvPicPr>
        <p:blipFill>
          <a:blip r:embed="rId2"/>
          <a:srcRect/>
          <a:stretch>
            <a:fillRect/>
          </a:stretch>
        </p:blipFill>
        <p:spPr bwMode="auto">
          <a:xfrm>
            <a:off x="685800" y="2057400"/>
            <a:ext cx="7848600" cy="1914525"/>
          </a:xfrm>
          <a:prstGeom prst="rect">
            <a:avLst/>
          </a:prstGeom>
          <a:noFill/>
          <a:ln w="9525">
            <a:noFill/>
            <a:miter lim="800000"/>
            <a:headEnd/>
            <a:tailEnd/>
          </a:ln>
        </p:spPr>
      </p:pic>
      <p:sp>
        <p:nvSpPr>
          <p:cNvPr id="5" name="Title 1"/>
          <p:cNvSpPr txBox="1">
            <a:spLocks/>
          </p:cNvSpPr>
          <p:nvPr/>
        </p:nvSpPr>
        <p:spPr>
          <a:xfrm>
            <a:off x="381000" y="4648200"/>
            <a:ext cx="8229600" cy="1143000"/>
          </a:xfrm>
          <a:prstGeom prst="rect">
            <a:avLst/>
          </a:prstGeom>
        </p:spPr>
        <p:txBody>
          <a:bodyPr anchor="ctr">
            <a:normAutofit/>
          </a:bodyPr>
          <a:lstStyle/>
          <a:p>
            <a:pPr algn="ctr" fontAlgn="auto">
              <a:spcAft>
                <a:spcPts val="0"/>
              </a:spcAft>
              <a:defRPr/>
            </a:pPr>
            <a:r>
              <a:rPr lang="en-US" sz="2800" dirty="0">
                <a:latin typeface="+mj-lt"/>
                <a:ea typeface="+mj-ea"/>
                <a:cs typeface="+mj-cs"/>
              </a:rPr>
              <a:t>Front View</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pPr eaLnBrk="1" hangingPunct="1"/>
            <a:r>
              <a:rPr lang="en-US" smtClean="0"/>
              <a:t>It includes</a:t>
            </a:r>
          </a:p>
        </p:txBody>
      </p:sp>
      <p:sp>
        <p:nvSpPr>
          <p:cNvPr id="6" name="Slide Number Placeholder 5"/>
          <p:cNvSpPr>
            <a:spLocks noGrp="1"/>
          </p:cNvSpPr>
          <p:nvPr>
            <p:ph type="sldNum" sz="quarter" idx="12"/>
          </p:nvPr>
        </p:nvSpPr>
        <p:spPr/>
        <p:txBody>
          <a:bodyPr/>
          <a:lstStyle/>
          <a:p>
            <a:pPr>
              <a:defRPr/>
            </a:pPr>
            <a:fld id="{3CBB96CE-F88A-4B36-928E-1CB57374F894}" type="slidenum">
              <a:rPr lang="en-US" smtClean="0"/>
              <a:pPr>
                <a:defRPr/>
              </a:pPr>
              <a:t>49</a:t>
            </a:fld>
            <a:endParaRPr lang="en-US"/>
          </a:p>
        </p:txBody>
      </p:sp>
      <p:pic>
        <p:nvPicPr>
          <p:cNvPr id="52228" name="Picture 2"/>
          <p:cNvPicPr>
            <a:picLocks noGrp="1" noChangeAspect="1" noChangeArrowheads="1"/>
          </p:cNvPicPr>
          <p:nvPr>
            <p:ph idx="1"/>
          </p:nvPr>
        </p:nvPicPr>
        <p:blipFill>
          <a:blip r:embed="rId2"/>
          <a:srcRect/>
          <a:stretch>
            <a:fillRect/>
          </a:stretch>
        </p:blipFill>
        <p:spPr>
          <a:xfrm>
            <a:off x="1905000" y="1524000"/>
            <a:ext cx="5715000" cy="4606925"/>
          </a:xfr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400" smtClean="0"/>
              <a:t>Fundamentals</a:t>
            </a:r>
          </a:p>
        </p:txBody>
      </p:sp>
      <p:sp>
        <p:nvSpPr>
          <p:cNvPr id="8195" name="Rectangle 3"/>
          <p:cNvSpPr>
            <a:spLocks noGrp="1" noChangeArrowheads="1"/>
          </p:cNvSpPr>
          <p:nvPr>
            <p:ph type="body" sz="half" idx="1"/>
          </p:nvPr>
        </p:nvSpPr>
        <p:spPr>
          <a:xfrm>
            <a:off x="457200" y="1981200"/>
            <a:ext cx="7696200" cy="4525963"/>
          </a:xfrm>
        </p:spPr>
        <p:txBody>
          <a:bodyPr/>
          <a:lstStyle/>
          <a:p>
            <a:pPr eaLnBrk="1" hangingPunct="1"/>
            <a:r>
              <a:rPr lang="en-US" sz="2400" smtClean="0"/>
              <a:t>In any System effect of Distortion must be considered.</a:t>
            </a:r>
          </a:p>
          <a:p>
            <a:pPr eaLnBrk="1" hangingPunct="1">
              <a:buFontTx/>
              <a:buNone/>
            </a:pPr>
            <a:endParaRPr lang="en-US" sz="2400" smtClean="0"/>
          </a:p>
          <a:p>
            <a:pPr eaLnBrk="1" hangingPunct="1"/>
            <a:r>
              <a:rPr lang="en-US" sz="2400" smtClean="0"/>
              <a:t>Distortion may be caused by not only  Nonlinear Systems but by Linear Systems too.</a:t>
            </a:r>
          </a:p>
        </p:txBody>
      </p:sp>
      <p:sp>
        <p:nvSpPr>
          <p:cNvPr id="8196" name="Date Placeholder 7"/>
          <p:cNvSpPr>
            <a:spLocks noGrp="1"/>
          </p:cNvSpPr>
          <p:nvPr>
            <p:ph type="dt" sz="quarter" idx="10"/>
          </p:nvPr>
        </p:nvSpPr>
        <p:spPr/>
        <p:txBody>
          <a:bodyPr/>
          <a:lstStyle/>
          <a:p>
            <a:pPr>
              <a:defRPr/>
            </a:pPr>
            <a:endParaRPr lang="en-US" dirty="0" smtClean="0"/>
          </a:p>
        </p:txBody>
      </p:sp>
      <p:sp>
        <p:nvSpPr>
          <p:cNvPr id="8197" name="Slide Number Placeholder 8"/>
          <p:cNvSpPr>
            <a:spLocks noGrp="1"/>
          </p:cNvSpPr>
          <p:nvPr>
            <p:ph type="sldNum" sz="quarter" idx="12"/>
          </p:nvPr>
        </p:nvSpPr>
        <p:spPr/>
        <p:txBody>
          <a:bodyPr/>
          <a:lstStyle/>
          <a:p>
            <a:pPr>
              <a:defRPr/>
            </a:pPr>
            <a:fld id="{EE6B19BA-A6DD-44BC-B2E8-D65533448EC0}" type="slidenum">
              <a:rPr lang="en-US" smtClean="0"/>
              <a:pPr>
                <a:defRPr/>
              </a:pPr>
              <a:t>5</a:t>
            </a:fld>
            <a:endParaRPr lang="en-US" smtClean="0"/>
          </a:p>
        </p:txBody>
      </p:sp>
      <p:sp>
        <p:nvSpPr>
          <p:cNvPr id="8198"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pPr eaLnBrk="1" hangingPunct="1"/>
            <a:r>
              <a:rPr lang="en-US" smtClean="0"/>
              <a:t>Technical Specifications</a:t>
            </a:r>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25EA00C-1A29-4509-9D3C-48629E10131E}" type="slidenum">
              <a:rPr lang="en-US" smtClean="0"/>
              <a:pPr>
                <a:defRPr/>
              </a:pPr>
              <a:t>50</a:t>
            </a:fld>
            <a:endParaRPr lang="en-US"/>
          </a:p>
        </p:txBody>
      </p:sp>
      <p:sp>
        <p:nvSpPr>
          <p:cNvPr id="53254" name="Content Placeholder 7"/>
          <p:cNvSpPr>
            <a:spLocks noGrp="1"/>
          </p:cNvSpPr>
          <p:nvPr>
            <p:ph idx="1"/>
          </p:nvPr>
        </p:nvSpPr>
        <p:spPr>
          <a:xfrm>
            <a:off x="762000" y="1828800"/>
            <a:ext cx="7848600" cy="4110038"/>
          </a:xfrm>
        </p:spPr>
        <p:txBody>
          <a:bodyPr/>
          <a:lstStyle/>
          <a:p>
            <a:pPr eaLnBrk="1" hangingPunct="1">
              <a:buFont typeface="Arial" charset="0"/>
              <a:buNone/>
            </a:pPr>
            <a:r>
              <a:rPr lang="en-US" sz="2400" smtClean="0"/>
              <a:t>Frequency Range   :  0 – 40MHz</a:t>
            </a:r>
          </a:p>
          <a:p>
            <a:pPr eaLnBrk="1" hangingPunct="1">
              <a:buFont typeface="Arial" charset="0"/>
              <a:buNone/>
            </a:pPr>
            <a:r>
              <a:rPr lang="en-US" sz="2400" smtClean="0"/>
              <a:t>Output Impedance  :  50 Ohms</a:t>
            </a:r>
          </a:p>
          <a:p>
            <a:pPr eaLnBrk="1" hangingPunct="1">
              <a:buFont typeface="Arial" charset="0"/>
              <a:buNone/>
            </a:pPr>
            <a:r>
              <a:rPr lang="en-US" sz="2400" smtClean="0"/>
              <a:t>Waveform               :  Sine wave</a:t>
            </a:r>
          </a:p>
          <a:p>
            <a:pPr eaLnBrk="1" hangingPunct="1">
              <a:buFont typeface="Arial" charset="0"/>
              <a:buNone/>
            </a:pPr>
            <a:r>
              <a:rPr lang="en-US" sz="2400" smtClean="0"/>
              <a:t>Output Level		    :  0.01 to 1Vrms </a:t>
            </a:r>
          </a:p>
          <a:p>
            <a:pPr eaLnBrk="1" hangingPunct="1">
              <a:buFont typeface="Arial" charset="0"/>
              <a:buNone/>
            </a:pPr>
            <a:r>
              <a:rPr lang="en-US" sz="2400" smtClean="0"/>
              <a:t>							 -27dBm to 13dBm</a:t>
            </a:r>
          </a:p>
          <a:p>
            <a:pPr eaLnBrk="1" hangingPunct="1">
              <a:buFont typeface="Arial" charset="0"/>
              <a:buNone/>
            </a:pPr>
            <a:r>
              <a:rPr lang="en-US" sz="2400" smtClean="0"/>
              <a:t>Dynamic Range     :   &gt;100 dB at 10Hz</a:t>
            </a:r>
          </a:p>
          <a:p>
            <a:pPr eaLnBrk="1" hangingPunct="1">
              <a:buFont typeface="Arial" charset="0"/>
              <a:buNone/>
            </a:pPr>
            <a:r>
              <a:rPr lang="en-US" sz="2400" smtClean="0"/>
              <a:t>                                   receiver bandwidth</a:t>
            </a:r>
          </a:p>
          <a:p>
            <a:pPr eaLnBrk="1" hangingPunct="1">
              <a:buFont typeface="Arial" charset="0"/>
              <a:buNone/>
            </a:pPr>
            <a:endParaRPr lang="en-US" smtClean="0"/>
          </a:p>
          <a:p>
            <a:pPr eaLnBrk="1" hangingPunct="1">
              <a:buFont typeface="Arial" charset="0"/>
              <a:buNone/>
            </a:pPr>
            <a:r>
              <a:rPr lang="en-US" smtClean="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Applications in Lab</a:t>
            </a:r>
          </a:p>
        </p:txBody>
      </p:sp>
      <p:sp>
        <p:nvSpPr>
          <p:cNvPr id="54275" name="Content Placeholder 2"/>
          <p:cNvSpPr>
            <a:spLocks noGrp="1"/>
          </p:cNvSpPr>
          <p:nvPr>
            <p:ph idx="1"/>
          </p:nvPr>
        </p:nvSpPr>
        <p:spPr>
          <a:xfrm>
            <a:off x="457200" y="1604963"/>
            <a:ext cx="8077200" cy="833437"/>
          </a:xfrm>
        </p:spPr>
        <p:txBody>
          <a:bodyPr/>
          <a:lstStyle/>
          <a:p>
            <a:pPr>
              <a:buFont typeface="Arial" charset="0"/>
              <a:buNone/>
            </a:pPr>
            <a:r>
              <a:rPr lang="en-US" sz="2000" smtClean="0"/>
              <a:t>What is the magnitude and phase shift of a filter at a given  frequency?</a:t>
            </a:r>
          </a:p>
          <a:p>
            <a:pPr>
              <a:buFont typeface="Arial" charset="0"/>
              <a:buNone/>
            </a:pPr>
            <a:endParaRPr lang="en-US" smtClean="0"/>
          </a:p>
          <a:p>
            <a:pPr>
              <a:buFont typeface="Arial" charset="0"/>
              <a:buNone/>
            </a:pPr>
            <a:endParaRPr lang="en-US" smtClean="0"/>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D7A8BFED-9207-4663-BADB-FF35E3E95776}" type="slidenum">
              <a:rPr lang="en-US" smtClean="0"/>
              <a:pPr>
                <a:defRPr/>
              </a:pPr>
              <a:t>51</a:t>
            </a:fld>
            <a:endParaRPr lang="en-US"/>
          </a:p>
        </p:txBody>
      </p:sp>
      <p:pic>
        <p:nvPicPr>
          <p:cNvPr id="54278" name="Picture 3"/>
          <p:cNvPicPr>
            <a:picLocks noChangeAspect="1" noChangeArrowheads="1"/>
          </p:cNvPicPr>
          <p:nvPr/>
        </p:nvPicPr>
        <p:blipFill>
          <a:blip r:embed="rId2"/>
          <a:srcRect/>
          <a:stretch>
            <a:fillRect/>
          </a:stretch>
        </p:blipFill>
        <p:spPr bwMode="auto">
          <a:xfrm>
            <a:off x="2222500" y="2743200"/>
            <a:ext cx="4473575" cy="3352800"/>
          </a:xfrm>
          <a:prstGeom prst="rect">
            <a:avLst/>
          </a:prstGeom>
          <a:noFill/>
          <a:ln w="9525">
            <a:noFill/>
            <a:miter lim="800000"/>
            <a:headEnd/>
            <a:tailEnd/>
          </a:ln>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smtClean="0"/>
              <a:t>Applications in Lab</a:t>
            </a:r>
          </a:p>
        </p:txBody>
      </p:sp>
      <p:sp>
        <p:nvSpPr>
          <p:cNvPr id="55299" name="Content Placeholder 2"/>
          <p:cNvSpPr>
            <a:spLocks noGrp="1"/>
          </p:cNvSpPr>
          <p:nvPr>
            <p:ph idx="1"/>
          </p:nvPr>
        </p:nvSpPr>
        <p:spPr>
          <a:xfrm>
            <a:off x="609600" y="1447800"/>
            <a:ext cx="8224838" cy="914400"/>
          </a:xfrm>
        </p:spPr>
        <p:txBody>
          <a:bodyPr/>
          <a:lstStyle/>
          <a:p>
            <a:pPr>
              <a:buFont typeface="Arial" charset="0"/>
              <a:buNone/>
            </a:pPr>
            <a:r>
              <a:rPr lang="en-US" sz="2000" smtClean="0"/>
              <a:t>What is the Reflection coefficient in dB of a  filter at x frequency?</a:t>
            </a:r>
          </a:p>
          <a:p>
            <a:pPr>
              <a:buFont typeface="Arial" charset="0"/>
              <a:buNone/>
            </a:pPr>
            <a:r>
              <a:rPr lang="en-US" sz="2000" smtClean="0"/>
              <a:t>What is the Impedance and Admittance of a filter at x frequency?</a:t>
            </a:r>
          </a:p>
          <a:p>
            <a:pPr>
              <a:buFont typeface="Arial" charset="0"/>
              <a:buNone/>
            </a:pPr>
            <a:endParaRPr lang="en-US" sz="2000" smtClean="0"/>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EE5088-211D-4964-84F5-4F448CE211D8}" type="slidenum">
              <a:rPr lang="en-US" smtClean="0"/>
              <a:pPr>
                <a:defRPr/>
              </a:pPr>
              <a:t>52</a:t>
            </a:fld>
            <a:endParaRPr lang="en-US"/>
          </a:p>
        </p:txBody>
      </p:sp>
      <p:pic>
        <p:nvPicPr>
          <p:cNvPr id="55303" name="Picture 2"/>
          <p:cNvPicPr>
            <a:picLocks noChangeAspect="1" noChangeArrowheads="1"/>
          </p:cNvPicPr>
          <p:nvPr/>
        </p:nvPicPr>
        <p:blipFill>
          <a:blip r:embed="rId2"/>
          <a:srcRect/>
          <a:stretch>
            <a:fillRect/>
          </a:stretch>
        </p:blipFill>
        <p:spPr bwMode="auto">
          <a:xfrm>
            <a:off x="1371600" y="2514600"/>
            <a:ext cx="6248400" cy="3733800"/>
          </a:xfrm>
          <a:prstGeom prst="rect">
            <a:avLst/>
          </a:prstGeom>
          <a:noFill/>
          <a:ln w="9525">
            <a:noFill/>
            <a:miter lim="800000"/>
            <a:headEnd/>
            <a:tailEnd/>
          </a:ln>
        </p:spPr>
      </p:pic>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smtClean="0"/>
              <a:t>Applications in Lab</a:t>
            </a:r>
          </a:p>
        </p:txBody>
      </p:sp>
      <p:sp>
        <p:nvSpPr>
          <p:cNvPr id="56323" name="Content Placeholder 2"/>
          <p:cNvSpPr>
            <a:spLocks noGrp="1"/>
          </p:cNvSpPr>
          <p:nvPr>
            <p:ph idx="1"/>
          </p:nvPr>
        </p:nvSpPr>
        <p:spPr>
          <a:xfrm>
            <a:off x="381000" y="1604963"/>
            <a:ext cx="8224838" cy="4521200"/>
          </a:xfrm>
        </p:spPr>
        <p:txBody>
          <a:bodyPr/>
          <a:lstStyle/>
          <a:p>
            <a:r>
              <a:rPr lang="en-US" smtClean="0"/>
              <a:t>What is the frequency response of a filter?</a:t>
            </a:r>
          </a:p>
          <a:p>
            <a:r>
              <a:rPr lang="en-US" smtClean="0"/>
              <a:t>Draw Smith Chart for a given device?</a:t>
            </a:r>
          </a:p>
          <a:p>
            <a:r>
              <a:rPr lang="en-US" smtClean="0"/>
              <a:t>Determine series and parallel Resonance </a:t>
            </a:r>
          </a:p>
          <a:p>
            <a:pPr>
              <a:buFont typeface="Arial" charset="0"/>
              <a:buNone/>
            </a:pPr>
            <a:r>
              <a:rPr lang="en-US" smtClean="0"/>
              <a:t>   frequencies of given device?</a:t>
            </a:r>
          </a:p>
          <a:p>
            <a:r>
              <a:rPr lang="en-US" smtClean="0"/>
              <a:t>What is the group delay of a filter at x</a:t>
            </a:r>
          </a:p>
          <a:p>
            <a:pPr>
              <a:buFont typeface="Arial" charset="0"/>
              <a:buNone/>
            </a:pPr>
            <a:r>
              <a:rPr lang="en-US" smtClean="0"/>
              <a:t>   frequency?</a:t>
            </a:r>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09EE44F-46A7-4A4E-9CFC-853FD5DDE504}" type="slidenum">
              <a:rPr lang="en-US" smtClean="0"/>
              <a:pPr>
                <a:defRPr/>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609600" y="762000"/>
            <a:ext cx="8072438" cy="650875"/>
          </a:xfrm>
        </p:spPr>
        <p:txBody>
          <a:bodyPr/>
          <a:lstStyle/>
          <a:p>
            <a:r>
              <a:rPr lang="en-US" smtClean="0"/>
              <a:t>Answers to above questions</a:t>
            </a:r>
          </a:p>
        </p:txBody>
      </p:sp>
      <p:sp>
        <p:nvSpPr>
          <p:cNvPr id="57347" name="Content Placeholder 2"/>
          <p:cNvSpPr>
            <a:spLocks noGrp="1"/>
          </p:cNvSpPr>
          <p:nvPr>
            <p:ph idx="1"/>
          </p:nvPr>
        </p:nvSpPr>
        <p:spPr>
          <a:xfrm>
            <a:off x="838200" y="1676400"/>
            <a:ext cx="7843838" cy="762000"/>
          </a:xfrm>
        </p:spPr>
        <p:txBody>
          <a:bodyPr/>
          <a:lstStyle/>
          <a:p>
            <a:pPr>
              <a:buFont typeface="Arial" charset="0"/>
              <a:buNone/>
            </a:pPr>
            <a:r>
              <a:rPr lang="en-US" smtClean="0"/>
              <a:t>Use Sweep Mode of Bode100:</a:t>
            </a:r>
          </a:p>
          <a:p>
            <a:pPr>
              <a:buFont typeface="Arial" charset="0"/>
              <a:buNone/>
            </a:pPr>
            <a:endParaRPr lang="en-US" smtClean="0"/>
          </a:p>
          <a:p>
            <a:pPr>
              <a:buFont typeface="Arial" charset="0"/>
              <a:buNone/>
            </a:pPr>
            <a:endParaRPr lang="en-US" smtClean="0"/>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5FD917C-39CA-403B-AC2C-DACBA5A34410}" type="slidenum">
              <a:rPr lang="en-US" smtClean="0"/>
              <a:pPr>
                <a:defRPr/>
              </a:pPr>
              <a:t>54</a:t>
            </a:fld>
            <a:endParaRPr lang="en-US"/>
          </a:p>
        </p:txBody>
      </p:sp>
      <p:pic>
        <p:nvPicPr>
          <p:cNvPr id="57351" name="Picture 3"/>
          <p:cNvPicPr>
            <a:picLocks noChangeAspect="1" noChangeArrowheads="1"/>
          </p:cNvPicPr>
          <p:nvPr/>
        </p:nvPicPr>
        <p:blipFill>
          <a:blip r:embed="rId2"/>
          <a:srcRect/>
          <a:stretch>
            <a:fillRect/>
          </a:stretch>
        </p:blipFill>
        <p:spPr bwMode="auto">
          <a:xfrm>
            <a:off x="2590800" y="2286000"/>
            <a:ext cx="4114800" cy="3829050"/>
          </a:xfrm>
          <a:prstGeom prst="rect">
            <a:avLst/>
          </a:prstGeom>
          <a:noFill/>
          <a:ln w="9525">
            <a:noFill/>
            <a:miter lim="800000"/>
            <a:headEnd/>
            <a:tailEnd/>
          </a:ln>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pPr eaLnBrk="1" hangingPunct="1"/>
            <a:r>
              <a:rPr lang="en-US" smtClean="0"/>
              <a:t>Application Notes</a:t>
            </a:r>
          </a:p>
        </p:txBody>
      </p:sp>
      <p:sp>
        <p:nvSpPr>
          <p:cNvPr id="3" name="Content Placeholder 2"/>
          <p:cNvSpPr>
            <a:spLocks noGrp="1"/>
          </p:cNvSpPr>
          <p:nvPr>
            <p:ph idx="1"/>
          </p:nvPr>
        </p:nvSpPr>
        <p:spPr/>
        <p:txBody>
          <a:bodyPr/>
          <a:lstStyle/>
          <a:p>
            <a:pPr eaLnBrk="1" hangingPunct="1">
              <a:buFont typeface="Arial" charset="0"/>
              <a:buNone/>
              <a:defRPr/>
            </a:pPr>
            <a:r>
              <a:rPr lang="en-US" dirty="0" smtClean="0"/>
              <a:t>Analysis of the cable:</a:t>
            </a:r>
            <a:endParaRPr lang="en-US" sz="2400" dirty="0" smtClean="0"/>
          </a:p>
          <a:p>
            <a:pPr marL="514350" indent="-514350" eaLnBrk="1" hangingPunct="1">
              <a:buFont typeface="Arial" charset="0"/>
              <a:buAutoNum type="alphaLcPeriod"/>
              <a:defRPr/>
            </a:pPr>
            <a:r>
              <a:rPr lang="en-US" sz="2400" dirty="0" smtClean="0"/>
              <a:t>Attenuation of the cable with Frequency.</a:t>
            </a:r>
          </a:p>
          <a:p>
            <a:pPr marL="514350" indent="-514350" eaLnBrk="1" hangingPunct="1">
              <a:buFont typeface="Arial" charset="0"/>
              <a:buAutoNum type="alphaLcPeriod"/>
              <a:defRPr/>
            </a:pPr>
            <a:r>
              <a:rPr lang="en-US" sz="2400" dirty="0" smtClean="0"/>
              <a:t>Measurement of Dielectric Constant.</a:t>
            </a:r>
          </a:p>
          <a:p>
            <a:pPr marL="514350" indent="-514350" eaLnBrk="1" hangingPunct="1">
              <a:buFont typeface="Arial" charset="0"/>
              <a:buAutoNum type="alphaLcPeriod"/>
              <a:defRPr/>
            </a:pPr>
            <a:r>
              <a:rPr lang="en-US" sz="2400" dirty="0" smtClean="0"/>
              <a:t>Change of Impedance of cable with Frequency.</a:t>
            </a:r>
          </a:p>
          <a:p>
            <a:pPr marL="514350" indent="-514350" eaLnBrk="1" hangingPunct="1">
              <a:buFont typeface="Arial" charset="0"/>
              <a:buAutoNum type="alphaLcPeriod"/>
              <a:defRPr/>
            </a:pPr>
            <a:r>
              <a:rPr lang="en-US" sz="2400" dirty="0" smtClean="0"/>
              <a:t>Location of a short </a:t>
            </a:r>
            <a:r>
              <a:rPr lang="en-US" sz="2400" dirty="0" err="1" smtClean="0"/>
              <a:t>circuit,or</a:t>
            </a:r>
            <a:r>
              <a:rPr lang="en-US" sz="2400" dirty="0" smtClean="0"/>
              <a:t> break of the cable.</a:t>
            </a:r>
          </a:p>
          <a:p>
            <a:pPr marL="514350" indent="-514350" eaLnBrk="1" hangingPunct="1">
              <a:buFont typeface="Arial" charset="0"/>
              <a:buAutoNum type="alphaLcPeriod"/>
              <a:defRPr/>
            </a:pPr>
            <a:r>
              <a:rPr lang="en-US" sz="2400" dirty="0" smtClean="0"/>
              <a:t>Efficiency of shielding of cable,</a:t>
            </a:r>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D009BD8-B167-454F-ABB1-2B329BE840CF}" type="slidenum">
              <a:rPr lang="en-US" smtClean="0"/>
              <a:pPr>
                <a:defRPr/>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p:txBody>
          <a:bodyPr/>
          <a:lstStyle/>
          <a:p>
            <a:pPr eaLnBrk="1" hangingPunct="1"/>
            <a:r>
              <a:rPr lang="en-US" smtClean="0"/>
              <a:t>Application Notes</a:t>
            </a:r>
          </a:p>
        </p:txBody>
      </p:sp>
      <p:sp>
        <p:nvSpPr>
          <p:cNvPr id="59395" name="Content Placeholder 2"/>
          <p:cNvSpPr>
            <a:spLocks noGrp="1"/>
          </p:cNvSpPr>
          <p:nvPr>
            <p:ph idx="1"/>
          </p:nvPr>
        </p:nvSpPr>
        <p:spPr>
          <a:xfrm>
            <a:off x="1143000" y="2590800"/>
            <a:ext cx="7310438" cy="1447800"/>
          </a:xfrm>
        </p:spPr>
        <p:txBody>
          <a:bodyPr/>
          <a:lstStyle/>
          <a:p>
            <a:pPr eaLnBrk="1" hangingPunct="1">
              <a:buFont typeface="Arial" charset="0"/>
              <a:buNone/>
            </a:pPr>
            <a:r>
              <a:rPr lang="en-US" smtClean="0"/>
              <a:t>Stability Analysis of Power Supply</a:t>
            </a:r>
          </a:p>
        </p:txBody>
      </p:sp>
      <p:sp>
        <p:nvSpPr>
          <p:cNvPr id="4" name="Date Placeholder 3"/>
          <p:cNvSpPr>
            <a:spLocks noGrp="1"/>
          </p:cNvSpPr>
          <p:nvPr>
            <p:ph type="dt" sz="quarter" idx="10"/>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CA528EE-7A9C-4029-9C97-CC0479774461}" type="slidenum">
              <a:rPr lang="en-US" smtClean="0"/>
              <a:pPr>
                <a:defRPr/>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pPr eaLnBrk="1" hangingPunct="1"/>
            <a:r>
              <a:rPr lang="en-US" smtClean="0"/>
              <a:t>Application Notes	</a:t>
            </a:r>
          </a:p>
        </p:txBody>
      </p:sp>
      <p:sp>
        <p:nvSpPr>
          <p:cNvPr id="60419" name="Content Placeholder 2"/>
          <p:cNvSpPr>
            <a:spLocks noGrp="1"/>
          </p:cNvSpPr>
          <p:nvPr>
            <p:ph idx="1"/>
          </p:nvPr>
        </p:nvSpPr>
        <p:spPr/>
        <p:txBody>
          <a:bodyPr/>
          <a:lstStyle/>
          <a:p>
            <a:pPr eaLnBrk="1" hangingPunct="1">
              <a:buFont typeface="Arial" charset="0"/>
              <a:buNone/>
            </a:pPr>
            <a:r>
              <a:rPr lang="en-US" smtClean="0"/>
              <a:t>Measurement of Open loop Gain of an </a:t>
            </a:r>
          </a:p>
          <a:p>
            <a:pPr eaLnBrk="1" hangingPunct="1">
              <a:buFont typeface="Arial" charset="0"/>
              <a:buNone/>
            </a:pPr>
            <a:r>
              <a:rPr lang="en-US" smtClean="0"/>
              <a:t>Op-Amplifier.</a:t>
            </a:r>
          </a:p>
        </p:txBody>
      </p:sp>
      <p:sp>
        <p:nvSpPr>
          <p:cNvPr id="4" name="Date Placeholder 3"/>
          <p:cNvSpPr>
            <a:spLocks noGrp="1"/>
          </p:cNvSpPr>
          <p:nvPr>
            <p:ph type="dt" sz="quarter"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A486516-B3A2-493C-B96C-0784EAC441CA}" type="slidenum">
              <a:rPr lang="en-US" smtClean="0"/>
              <a:pPr>
                <a:defRPr/>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idx="1"/>
          </p:nvPr>
        </p:nvSpPr>
        <p:spPr>
          <a:xfrm>
            <a:off x="457200" y="1604963"/>
            <a:ext cx="8224838" cy="2738437"/>
          </a:xfrm>
        </p:spPr>
        <p:txBody>
          <a:bodyPr/>
          <a:lstStyle/>
          <a:p>
            <a:pPr eaLnBrk="1" hangingPunct="1">
              <a:buFontTx/>
              <a:buNone/>
            </a:pPr>
            <a:endParaRPr lang="en-US" smtClean="0"/>
          </a:p>
          <a:p>
            <a:pPr eaLnBrk="1" hangingPunct="1">
              <a:buFontTx/>
              <a:buNone/>
            </a:pPr>
            <a:endParaRPr lang="en-US" smtClean="0"/>
          </a:p>
          <a:p>
            <a:pPr algn="ctr" eaLnBrk="1" hangingPunct="1">
              <a:buFontTx/>
              <a:buNone/>
            </a:pPr>
            <a:r>
              <a:rPr lang="en-US" sz="3800" smtClean="0">
                <a:latin typeface="Monotype Corsiva" pitchFamily="66" charset="0"/>
              </a:rPr>
              <a:t>Thank  you </a:t>
            </a:r>
          </a:p>
        </p:txBody>
      </p:sp>
      <p:sp>
        <p:nvSpPr>
          <p:cNvPr id="48132" name="Slide Number Placeholder 6"/>
          <p:cNvSpPr>
            <a:spLocks noGrp="1"/>
          </p:cNvSpPr>
          <p:nvPr>
            <p:ph type="sldNum" sz="quarter" idx="12"/>
          </p:nvPr>
        </p:nvSpPr>
        <p:spPr/>
        <p:txBody>
          <a:bodyPr/>
          <a:lstStyle/>
          <a:p>
            <a:pPr>
              <a:defRPr/>
            </a:pPr>
            <a:fld id="{69FA660C-29BA-4F8E-BCBA-DB2F5A0C8E08}" type="slidenum">
              <a:rPr lang="en-US" smtClean="0"/>
              <a:pPr>
                <a:defRPr/>
              </a:pPr>
              <a:t>58</a:t>
            </a:fld>
            <a:endParaRPr 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3400" smtClean="0"/>
              <a:t>Fundamentals</a:t>
            </a:r>
          </a:p>
        </p:txBody>
      </p:sp>
      <p:sp>
        <p:nvSpPr>
          <p:cNvPr id="9219" name="Rectangle 3"/>
          <p:cNvSpPr>
            <a:spLocks noGrp="1" noChangeArrowheads="1"/>
          </p:cNvSpPr>
          <p:nvPr>
            <p:ph type="body" sz="half" idx="1"/>
          </p:nvPr>
        </p:nvSpPr>
        <p:spPr>
          <a:xfrm>
            <a:off x="381000" y="2514600"/>
            <a:ext cx="8382000" cy="1752600"/>
          </a:xfrm>
        </p:spPr>
        <p:txBody>
          <a:bodyPr/>
          <a:lstStyle/>
          <a:p>
            <a:pPr eaLnBrk="1" hangingPunct="1">
              <a:buFontTx/>
              <a:buNone/>
            </a:pPr>
            <a:r>
              <a:rPr lang="en-US" sz="2400" smtClean="0"/>
              <a:t>  Linear System can introduce Distortion by altering the</a:t>
            </a:r>
          </a:p>
          <a:p>
            <a:pPr eaLnBrk="1" hangingPunct="1">
              <a:buFontTx/>
              <a:buNone/>
            </a:pPr>
            <a:r>
              <a:rPr lang="en-US" sz="2400" smtClean="0"/>
              <a:t>  Amplitude or Phase relationship of the spectral components</a:t>
            </a:r>
          </a:p>
          <a:p>
            <a:pPr eaLnBrk="1" hangingPunct="1">
              <a:buFontTx/>
              <a:buNone/>
            </a:pPr>
            <a:r>
              <a:rPr lang="en-US" sz="2400" smtClean="0"/>
              <a:t>  that makes that signal.</a:t>
            </a:r>
          </a:p>
          <a:p>
            <a:pPr eaLnBrk="1" hangingPunct="1">
              <a:buFontTx/>
              <a:buNone/>
            </a:pPr>
            <a:r>
              <a:rPr lang="en-US" sz="2400" smtClean="0"/>
              <a:t> </a:t>
            </a:r>
          </a:p>
          <a:p>
            <a:pPr eaLnBrk="1" hangingPunct="1"/>
            <a:endParaRPr lang="en-US" sz="2800" smtClean="0"/>
          </a:p>
        </p:txBody>
      </p:sp>
      <p:sp>
        <p:nvSpPr>
          <p:cNvPr id="9220" name="Date Placeholder 7"/>
          <p:cNvSpPr>
            <a:spLocks noGrp="1"/>
          </p:cNvSpPr>
          <p:nvPr>
            <p:ph type="dt" sz="quarter" idx="10"/>
          </p:nvPr>
        </p:nvSpPr>
        <p:spPr/>
        <p:txBody>
          <a:bodyPr/>
          <a:lstStyle/>
          <a:p>
            <a:pPr>
              <a:defRPr/>
            </a:pPr>
            <a:endParaRPr lang="en-US" dirty="0" smtClean="0"/>
          </a:p>
        </p:txBody>
      </p:sp>
      <p:sp>
        <p:nvSpPr>
          <p:cNvPr id="9221" name="Slide Number Placeholder 8"/>
          <p:cNvSpPr>
            <a:spLocks noGrp="1"/>
          </p:cNvSpPr>
          <p:nvPr>
            <p:ph type="sldNum" sz="quarter" idx="12"/>
          </p:nvPr>
        </p:nvSpPr>
        <p:spPr/>
        <p:txBody>
          <a:bodyPr/>
          <a:lstStyle/>
          <a:p>
            <a:pPr>
              <a:defRPr/>
            </a:pPr>
            <a:fld id="{67FE7D63-BB99-42F2-82DA-F34F0984B785}" type="slidenum">
              <a:rPr lang="en-US" smtClean="0"/>
              <a:pPr>
                <a:defRPr/>
              </a:pPr>
              <a:t>6</a:t>
            </a:fld>
            <a:endParaRPr lang="en-US" smtClean="0"/>
          </a:p>
        </p:txBody>
      </p:sp>
      <p:sp>
        <p:nvSpPr>
          <p:cNvPr id="9222" name="Footer Placeholder 9"/>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z="3400" smtClean="0"/>
              <a:t>Linear Behavior</a:t>
            </a:r>
          </a:p>
        </p:txBody>
      </p:sp>
      <p:sp>
        <p:nvSpPr>
          <p:cNvPr id="10243" name="Rectangle 3"/>
          <p:cNvSpPr>
            <a:spLocks noGrp="1" noChangeArrowheads="1"/>
          </p:cNvSpPr>
          <p:nvPr>
            <p:ph type="body" sz="half" idx="1"/>
          </p:nvPr>
        </p:nvSpPr>
        <p:spPr>
          <a:xfrm>
            <a:off x="457200" y="1981200"/>
            <a:ext cx="8001000" cy="3657600"/>
          </a:xfrm>
        </p:spPr>
        <p:txBody>
          <a:bodyPr/>
          <a:lstStyle/>
          <a:p>
            <a:pPr eaLnBrk="1" hangingPunct="1"/>
            <a:r>
              <a:rPr lang="en-US" sz="2400" smtClean="0"/>
              <a:t>Input and Output frequencies remain same , no additional frequencies are created.</a:t>
            </a:r>
          </a:p>
          <a:p>
            <a:pPr eaLnBrk="1" hangingPunct="1"/>
            <a:endParaRPr lang="en-US" sz="2400" smtClean="0"/>
          </a:p>
          <a:p>
            <a:pPr eaLnBrk="1" hangingPunct="1"/>
            <a:r>
              <a:rPr lang="en-US" sz="2400" smtClean="0"/>
              <a:t>Output frequency only undergoes Amplitude and Phase changes.</a:t>
            </a:r>
          </a:p>
        </p:txBody>
      </p:sp>
      <p:sp>
        <p:nvSpPr>
          <p:cNvPr id="10244" name="Date Placeholder 7"/>
          <p:cNvSpPr>
            <a:spLocks noGrp="1"/>
          </p:cNvSpPr>
          <p:nvPr>
            <p:ph type="dt" sz="quarter" idx="10"/>
          </p:nvPr>
        </p:nvSpPr>
        <p:spPr/>
        <p:txBody>
          <a:bodyPr/>
          <a:lstStyle/>
          <a:p>
            <a:pPr>
              <a:defRPr/>
            </a:pPr>
            <a:endParaRPr lang="en-US" dirty="0" smtClean="0"/>
          </a:p>
        </p:txBody>
      </p:sp>
      <p:sp>
        <p:nvSpPr>
          <p:cNvPr id="10245" name="Slide Number Placeholder 8"/>
          <p:cNvSpPr>
            <a:spLocks noGrp="1"/>
          </p:cNvSpPr>
          <p:nvPr>
            <p:ph type="sldNum" sz="quarter" idx="12"/>
          </p:nvPr>
        </p:nvSpPr>
        <p:spPr/>
        <p:txBody>
          <a:bodyPr/>
          <a:lstStyle/>
          <a:p>
            <a:pPr>
              <a:defRPr/>
            </a:pPr>
            <a:fld id="{0958649C-B726-4233-9926-23D94544CCA8}" type="slidenum">
              <a:rPr lang="en-US" smtClean="0"/>
              <a:pPr>
                <a:defRPr/>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400" smtClean="0"/>
              <a:t>Nonlinear Behavior </a:t>
            </a:r>
          </a:p>
        </p:txBody>
      </p:sp>
      <p:sp>
        <p:nvSpPr>
          <p:cNvPr id="11267" name="Rectangle 3"/>
          <p:cNvSpPr>
            <a:spLocks noGrp="1" noChangeArrowheads="1"/>
          </p:cNvSpPr>
          <p:nvPr>
            <p:ph type="body" sz="half" idx="1"/>
          </p:nvPr>
        </p:nvSpPr>
        <p:spPr>
          <a:xfrm>
            <a:off x="457200" y="1600200"/>
            <a:ext cx="8305800" cy="4525963"/>
          </a:xfrm>
        </p:spPr>
        <p:txBody>
          <a:bodyPr/>
          <a:lstStyle/>
          <a:p>
            <a:pPr eaLnBrk="1" hangingPunct="1">
              <a:buFontTx/>
              <a:buNone/>
            </a:pPr>
            <a:endParaRPr lang="en-US" sz="2800" smtClean="0"/>
          </a:p>
          <a:p>
            <a:pPr eaLnBrk="1" hangingPunct="1"/>
            <a:r>
              <a:rPr lang="en-US" sz="2400" smtClean="0"/>
              <a:t>Output frequency may exhibit frequency shifts from input.</a:t>
            </a:r>
          </a:p>
          <a:p>
            <a:pPr eaLnBrk="1" hangingPunct="1"/>
            <a:endParaRPr lang="en-US" sz="2400" smtClean="0"/>
          </a:p>
          <a:p>
            <a:pPr eaLnBrk="1" hangingPunct="1"/>
            <a:r>
              <a:rPr lang="en-US" sz="2400" smtClean="0"/>
              <a:t> Additional frequencies in the form of harmonics are created.</a:t>
            </a:r>
          </a:p>
        </p:txBody>
      </p:sp>
      <p:sp>
        <p:nvSpPr>
          <p:cNvPr id="11268" name="Date Placeholder 7"/>
          <p:cNvSpPr>
            <a:spLocks noGrp="1"/>
          </p:cNvSpPr>
          <p:nvPr>
            <p:ph type="dt" sz="quarter" idx="10"/>
          </p:nvPr>
        </p:nvSpPr>
        <p:spPr/>
        <p:txBody>
          <a:bodyPr/>
          <a:lstStyle/>
          <a:p>
            <a:pPr>
              <a:defRPr/>
            </a:pPr>
            <a:endParaRPr lang="en-US" dirty="0" smtClean="0"/>
          </a:p>
        </p:txBody>
      </p:sp>
      <p:sp>
        <p:nvSpPr>
          <p:cNvPr id="11269" name="Slide Number Placeholder 8"/>
          <p:cNvSpPr>
            <a:spLocks noGrp="1"/>
          </p:cNvSpPr>
          <p:nvPr>
            <p:ph type="sldNum" sz="quarter" idx="12"/>
          </p:nvPr>
        </p:nvSpPr>
        <p:spPr/>
        <p:txBody>
          <a:bodyPr/>
          <a:lstStyle/>
          <a:p>
            <a:pPr>
              <a:defRPr/>
            </a:pPr>
            <a:fld id="{F316DDED-8CE2-4D51-8E66-B1791A0CFC61}" type="slidenum">
              <a:rPr lang="en-US" smtClean="0"/>
              <a:pPr>
                <a:defRPr/>
              </a:pPr>
              <a:t>8</a:t>
            </a:fld>
            <a:endParaRPr lang="en-US" smtClean="0"/>
          </a:p>
        </p:txBody>
      </p:sp>
      <p:sp>
        <p:nvSpPr>
          <p:cNvPr id="11270" name="Footer Placeholder 9"/>
          <p:cNvSpPr>
            <a:spLocks noGrp="1"/>
          </p:cNvSpPr>
          <p:nvPr>
            <p:ph type="ftr" sz="quarter" idx="11"/>
          </p:nvPr>
        </p:nvSpPr>
        <p:spPr/>
        <p:txBody>
          <a:bodyPr/>
          <a:lstStyle/>
          <a:p>
            <a:pPr>
              <a:defRPr/>
            </a:pPr>
            <a:r>
              <a:rPr lang="en-US" dirty="0" smtClean="0"/>
              <a:t>SC</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sz="quarter"/>
          </p:nvPr>
        </p:nvSpPr>
        <p:spPr/>
        <p:txBody>
          <a:bodyPr/>
          <a:lstStyle/>
          <a:p>
            <a:pPr eaLnBrk="1" hangingPunct="1"/>
            <a:r>
              <a:rPr lang="en-US" sz="3400" smtClean="0"/>
              <a:t>Linear and Non Linear Behaviour </a:t>
            </a:r>
          </a:p>
        </p:txBody>
      </p:sp>
      <p:pic>
        <p:nvPicPr>
          <p:cNvPr id="12291" name="Picture 4"/>
          <p:cNvPicPr>
            <a:picLocks noGrp="1" noChangeAspect="1" noChangeArrowheads="1"/>
          </p:cNvPicPr>
          <p:nvPr>
            <p:ph sz="quarter" idx="1"/>
          </p:nvPr>
        </p:nvPicPr>
        <p:blipFill>
          <a:blip r:embed="rId2"/>
          <a:srcRect/>
          <a:stretch>
            <a:fillRect/>
          </a:stretch>
        </p:blipFill>
        <p:spPr>
          <a:xfrm>
            <a:off x="533400" y="1752600"/>
            <a:ext cx="3733800" cy="3733800"/>
          </a:xfrm>
          <a:noFill/>
        </p:spPr>
      </p:pic>
      <p:pic>
        <p:nvPicPr>
          <p:cNvPr id="12292" name="Picture 8"/>
          <p:cNvPicPr>
            <a:picLocks noGrp="1" noChangeAspect="1" noChangeArrowheads="1"/>
          </p:cNvPicPr>
          <p:nvPr>
            <p:ph sz="quarter" idx="3"/>
          </p:nvPr>
        </p:nvPicPr>
        <p:blipFill>
          <a:blip r:embed="rId3"/>
          <a:srcRect/>
          <a:stretch>
            <a:fillRect/>
          </a:stretch>
        </p:blipFill>
        <p:spPr>
          <a:xfrm>
            <a:off x="4648200" y="1600200"/>
            <a:ext cx="3292475" cy="1828800"/>
          </a:xfrm>
          <a:noFill/>
        </p:spPr>
      </p:pic>
      <p:pic>
        <p:nvPicPr>
          <p:cNvPr id="12293" name="Picture 10"/>
          <p:cNvPicPr>
            <a:picLocks noGrp="1" noChangeAspect="1" noChangeArrowheads="1"/>
          </p:cNvPicPr>
          <p:nvPr>
            <p:ph sz="quarter" idx="4"/>
          </p:nvPr>
        </p:nvPicPr>
        <p:blipFill>
          <a:blip r:embed="rId4"/>
          <a:srcRect/>
          <a:stretch>
            <a:fillRect/>
          </a:stretch>
        </p:blipFill>
        <p:spPr>
          <a:xfrm>
            <a:off x="4648200" y="3886200"/>
            <a:ext cx="3352800" cy="1752600"/>
          </a:xfrm>
          <a:noFill/>
        </p:spPr>
      </p:pic>
      <p:sp>
        <p:nvSpPr>
          <p:cNvPr id="12294" name="Date Placeholder 9"/>
          <p:cNvSpPr>
            <a:spLocks noGrp="1"/>
          </p:cNvSpPr>
          <p:nvPr>
            <p:ph type="dt" sz="quarter" idx="10"/>
          </p:nvPr>
        </p:nvSpPr>
        <p:spPr/>
        <p:txBody>
          <a:bodyPr/>
          <a:lstStyle/>
          <a:p>
            <a:pPr>
              <a:defRPr/>
            </a:pPr>
            <a:endParaRPr lang="en-US" dirty="0" smtClean="0"/>
          </a:p>
        </p:txBody>
      </p:sp>
      <p:sp>
        <p:nvSpPr>
          <p:cNvPr id="12295" name="Slide Number Placeholder 10"/>
          <p:cNvSpPr>
            <a:spLocks noGrp="1"/>
          </p:cNvSpPr>
          <p:nvPr>
            <p:ph type="sldNum" sz="quarter" idx="12"/>
          </p:nvPr>
        </p:nvSpPr>
        <p:spPr/>
        <p:txBody>
          <a:bodyPr/>
          <a:lstStyle/>
          <a:p>
            <a:pPr>
              <a:defRPr/>
            </a:pPr>
            <a:fld id="{A4687057-743F-4782-846F-3F2E0D696B2A}" type="slidenum">
              <a:rPr lang="en-US" smtClean="0"/>
              <a:pPr>
                <a:defRPr/>
              </a:pPr>
              <a:t>9</a:t>
            </a:fld>
            <a:endParaRPr lang="en-US" smtClean="0"/>
          </a:p>
        </p:txBody>
      </p:sp>
      <p:sp>
        <p:nvSpPr>
          <p:cNvPr id="12296" name="Footer Placeholder 11"/>
          <p:cNvSpPr>
            <a:spLocks noGrp="1"/>
          </p:cNvSpPr>
          <p:nvPr>
            <p:ph type="ftr" sz="quarter" idx="11"/>
          </p:nvPr>
        </p:nvSpPr>
        <p:spPr/>
        <p:txBody>
          <a:bodyPr/>
          <a:lstStyle/>
          <a:p>
            <a:pPr>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
        <a:cs typeface="Lucida Sans Unicode"/>
      </a:majorFont>
      <a:minorFont>
        <a:latin typeface="Arial"/>
        <a:ea typeface=""/>
        <a:cs typeface="Lucida Sans Unicod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57200" rtl="0" eaLnBrk="1" fontAlgn="base" latinLnBrk="0" hangingPunct="1">
          <a:lnSpc>
            <a:spcPct val="100000"/>
          </a:lnSpc>
          <a:spcBef>
            <a:spcPct val="0"/>
          </a:spcBef>
          <a:spcAft>
            <a:spcPct val="0"/>
          </a:spcAft>
          <a:buClr>
            <a:srgbClr val="000000"/>
          </a:buClr>
          <a:buSzPct val="100000"/>
          <a:buFont typeface="Arial" charset="0"/>
          <a:buNone/>
          <a:tabLst/>
          <a:defRPr kumimoji="0" lang="en-GB" sz="1800" b="0" i="0" u="none" strike="noStrike" cap="none" normalizeH="0" baseline="0" smtClean="0">
            <a:ln>
              <a:noFill/>
            </a:ln>
            <a:solidFill>
              <a:schemeClr val="bg1"/>
            </a:solidFill>
            <a:effectLst/>
            <a:latin typeface="Arial" charset="0"/>
            <a:cs typeface="Lucida Sans Unicode"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Theme4</Template>
  <TotalTime>1634</TotalTime>
  <Words>1483</Words>
  <Application>Microsoft PowerPoint</Application>
  <PresentationFormat>On-screen Show (4:3)</PresentationFormat>
  <Paragraphs>315</Paragraphs>
  <Slides>58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58</vt:i4>
      </vt:variant>
    </vt:vector>
  </HeadingPairs>
  <TitlesOfParts>
    <vt:vector size="60" baseType="lpstr">
      <vt:lpstr>Theme4</vt:lpstr>
      <vt:lpstr>Bitmap Image</vt:lpstr>
      <vt:lpstr>Understanding  Network Analysis</vt:lpstr>
      <vt:lpstr>Introduction</vt:lpstr>
      <vt:lpstr>Introduction</vt:lpstr>
      <vt:lpstr>Introduction</vt:lpstr>
      <vt:lpstr>Fundamentals</vt:lpstr>
      <vt:lpstr>Fundamentals</vt:lpstr>
      <vt:lpstr>Linear Behavior</vt:lpstr>
      <vt:lpstr>Nonlinear Behavior </vt:lpstr>
      <vt:lpstr>Linear and Non Linear Behaviour </vt:lpstr>
      <vt:lpstr>Linear Systems</vt:lpstr>
      <vt:lpstr>Non Linear Systems</vt:lpstr>
      <vt:lpstr>Example for Linear Systems </vt:lpstr>
      <vt:lpstr>Example contd..</vt:lpstr>
      <vt:lpstr>Slide 14</vt:lpstr>
      <vt:lpstr>Variations in phase with frequency that inverts only 3rd harmonic. </vt:lpstr>
      <vt:lpstr>Linear Systems</vt:lpstr>
      <vt:lpstr>Example of Nonlinear System Distortion </vt:lpstr>
      <vt:lpstr>Significance of Vector Analysis</vt:lpstr>
      <vt:lpstr>Network Analysis</vt:lpstr>
      <vt:lpstr>Basics of Reflection</vt:lpstr>
      <vt:lpstr> Reflections </vt:lpstr>
      <vt:lpstr>Smith Chart</vt:lpstr>
      <vt:lpstr>Smith Chart</vt:lpstr>
      <vt:lpstr>Power Transfer conditions</vt:lpstr>
      <vt:lpstr>Power Transfer conditions</vt:lpstr>
      <vt:lpstr>Power Transfer conditions</vt:lpstr>
      <vt:lpstr>High Frequency Transmission</vt:lpstr>
      <vt:lpstr>High Frequency Transmission</vt:lpstr>
      <vt:lpstr>Line under short</vt:lpstr>
      <vt:lpstr>Line under Open Circuit</vt:lpstr>
      <vt:lpstr>Conclusion</vt:lpstr>
      <vt:lpstr>Impedance Measurement</vt:lpstr>
      <vt:lpstr>Important Terminologies of Network Analysis</vt:lpstr>
      <vt:lpstr>Device Characterization</vt:lpstr>
      <vt:lpstr>Network Terminologies</vt:lpstr>
      <vt:lpstr>Device Characteristics</vt:lpstr>
      <vt:lpstr>Device Characteristics</vt:lpstr>
      <vt:lpstr>Measuring Group Delay</vt:lpstr>
      <vt:lpstr>Network Characterization Parameters</vt:lpstr>
      <vt:lpstr>Network Characterization Parameters</vt:lpstr>
      <vt:lpstr>Network Characterization Parameters</vt:lpstr>
      <vt:lpstr>S -Parameters</vt:lpstr>
      <vt:lpstr>S-Parameters</vt:lpstr>
      <vt:lpstr>S-Parameters</vt:lpstr>
      <vt:lpstr>Bode100</vt:lpstr>
      <vt:lpstr>Measurement Modes</vt:lpstr>
      <vt:lpstr>Signal Source</vt:lpstr>
      <vt:lpstr>Introduction to unit</vt:lpstr>
      <vt:lpstr>It includes</vt:lpstr>
      <vt:lpstr>Technical Specifications</vt:lpstr>
      <vt:lpstr>Applications in Lab</vt:lpstr>
      <vt:lpstr>Applications in Lab</vt:lpstr>
      <vt:lpstr>Applications in Lab</vt:lpstr>
      <vt:lpstr>Answers to above questions</vt:lpstr>
      <vt:lpstr>Application Notes</vt:lpstr>
      <vt:lpstr>Application Notes</vt:lpstr>
      <vt:lpstr>Application Notes </vt:lpstr>
      <vt:lpstr>Slide 58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Understanding  Network Analysis</dc:title>
  <dc:creator>admin</dc:creator>
  <cp:lastModifiedBy>Admin</cp:lastModifiedBy>
  <cp:revision>108</cp:revision>
  <dcterms:created xsi:type="dcterms:W3CDTF">2009-10-06T12:46:17Z</dcterms:created>
  <dcterms:modified xsi:type="dcterms:W3CDTF">2012-12-15T06:33:12Z</dcterms:modified>
</cp:coreProperties>
</file>